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7" r:id="rId8"/>
    <p:sldId id="272" r:id="rId9"/>
    <p:sldId id="261" r:id="rId10"/>
    <p:sldId id="263" r:id="rId11"/>
    <p:sldId id="269" r:id="rId12"/>
    <p:sldId id="270" r:id="rId13"/>
    <p:sldId id="273" r:id="rId14"/>
    <p:sldId id="264" r:id="rId15"/>
    <p:sldId id="265" r:id="rId16"/>
    <p:sldId id="274" r:id="rId17"/>
    <p:sldId id="275" r:id="rId18"/>
    <p:sldId id="276" r:id="rId19"/>
    <p:sldId id="277" r:id="rId20"/>
    <p:sldId id="278" r:id="rId21"/>
    <p:sldId id="266" r:id="rId22"/>
    <p:sldId id="271" r:id="rId2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F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5029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702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89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4187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3732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7195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4647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01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577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1763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8080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8586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814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483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4008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230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674CB-AED8-4BFD-9CA5-04550D3A7495}" type="datetimeFigureOut">
              <a:rPr lang="hr-HR" smtClean="0"/>
              <a:t>13.5.2019.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5821225-9550-4EE0-B523-6E1F49CFD52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228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6" y="774915"/>
            <a:ext cx="8845801" cy="3275921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ŽIVOTNE ZAJEDNICE MORA, TRAVNJAKA I ŠUMA</a:t>
            </a:r>
            <a:r>
              <a:rPr lang="hr-HR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algn="l">
              <a:buFontTx/>
              <a:buChar char="-"/>
            </a:pPr>
            <a:r>
              <a:rPr lang="hr-HR" sz="2000" dirty="0" smtClean="0">
                <a:solidFill>
                  <a:schemeClr val="tx1"/>
                </a:solidFill>
              </a:rPr>
              <a:t>Projekt </a:t>
            </a:r>
            <a:r>
              <a:rPr lang="hr-HR" sz="2000" dirty="0" smtClean="0">
                <a:solidFill>
                  <a:schemeClr val="tx1"/>
                </a:solidFill>
              </a:rPr>
              <a:t>izradili učenici 4. abc razreda OŠ Veruda, </a:t>
            </a:r>
            <a:r>
              <a:rPr lang="hr-HR" sz="2000" dirty="0" smtClean="0">
                <a:solidFill>
                  <a:schemeClr val="tx1"/>
                </a:solidFill>
              </a:rPr>
              <a:t>Pula</a:t>
            </a:r>
          </a:p>
          <a:p>
            <a:pPr marL="285750" indent="-285750" algn="l">
              <a:buFontTx/>
              <a:buChar char="-"/>
            </a:pPr>
            <a:endParaRPr lang="hr-HR" sz="2000" dirty="0">
              <a:solidFill>
                <a:schemeClr val="tx1"/>
              </a:solidFill>
            </a:endParaRPr>
          </a:p>
          <a:p>
            <a:pPr algn="l"/>
            <a:r>
              <a:rPr lang="hr-HR" sz="19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Učiteljice </a:t>
            </a:r>
            <a:r>
              <a:rPr lang="hr-HR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</a:t>
            </a:r>
            <a:r>
              <a:rPr lang="hr-HR" dirty="0" smtClean="0">
                <a:solidFill>
                  <a:schemeClr val="tx1"/>
                </a:solidFill>
              </a:rPr>
              <a:t>: </a:t>
            </a:r>
            <a:r>
              <a:rPr lang="hr-HR" dirty="0" smtClean="0">
                <a:solidFill>
                  <a:schemeClr val="tx1"/>
                </a:solidFill>
              </a:rPr>
              <a:t>Vera Maretić, Branka Žutić i Tatjana Gergorić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5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6"/>
            <a:ext cx="10178322" cy="983120"/>
          </a:xfrm>
        </p:spPr>
        <p:txBody>
          <a:bodyPr>
            <a:normAutofit/>
          </a:bodyPr>
          <a:lstStyle/>
          <a:p>
            <a:r>
              <a:rPr lang="hr-H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 rada: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365505"/>
            <a:ext cx="10178322" cy="451408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Posjet </a:t>
            </a:r>
            <a:r>
              <a:rPr lang="hr-HR" sz="2600" dirty="0" err="1">
                <a:latin typeface="Arial" panose="020B0604020202020204" pitchFamily="34" charset="0"/>
                <a:cs typeface="Arial" panose="020B0604020202020204" pitchFamily="34" charset="0"/>
              </a:rPr>
              <a:t>Aquariumu</a:t>
            </a: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 Pula uz edukatore </a:t>
            </a: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 sudjelovanje u  radionicama:</a:t>
            </a: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 obali </a:t>
            </a: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(prikupljanje životinja  i biljaka s vodom u kanticu i nakon promatranja vratili u more)</a:t>
            </a: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 laboratoriju </a:t>
            </a: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(proučavali biljke i životinje dodirom, promatranje planktona kroz mikroskop…)</a:t>
            </a: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hr-HR" sz="2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aquariumu</a:t>
            </a:r>
            <a:r>
              <a:rPr lang="hr-HR" sz="2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(razgledavanje biljnih i životinjskih vrsta našega zavičaja)</a:t>
            </a:r>
          </a:p>
          <a:p>
            <a:pPr marL="0" indent="0">
              <a:buNone/>
            </a:pPr>
            <a:endParaRPr lang="hr-H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Nakon posjeta </a:t>
            </a:r>
            <a:r>
              <a:rPr lang="hr-HR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Aquariumu</a:t>
            </a: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Pula učenici </a:t>
            </a: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su prikupljeni materijal (časopise, razne članke, slike, bilješke s radionica…) donijeli na sat. </a:t>
            </a: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Plakat su podijelili na biljke i životinje u i uz more  te su u grupama  </a:t>
            </a: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raspravljali  i odabirali  koje informacije su bitne i od kojih će napraviti plakat koji će naknadno morati prezentirati</a:t>
            </a: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hr-H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Učenici su </a:t>
            </a:r>
            <a:r>
              <a:rPr lang="hr-HR" sz="2600" dirty="0" err="1">
                <a:latin typeface="Arial" panose="020B0604020202020204" pitchFamily="34" charset="0"/>
                <a:cs typeface="Arial" panose="020B0604020202020204" pitchFamily="34" charset="0"/>
              </a:rPr>
              <a:t>podijeljenji</a:t>
            </a: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 u grupe izrađivali makete </a:t>
            </a:r>
            <a:r>
              <a:rPr lang="hr-H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obale i mora.</a:t>
            </a:r>
            <a:endParaRPr lang="hr-H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4477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6194">
            <a:off x="834846" y="482991"/>
            <a:ext cx="3280421" cy="31813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16" y="559857"/>
            <a:ext cx="3511296" cy="25908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6677">
            <a:off x="8948928" y="975360"/>
            <a:ext cx="2670048" cy="18348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16" y="3803904"/>
            <a:ext cx="3450336" cy="23408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2" y="3803904"/>
            <a:ext cx="4084320" cy="27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15">
            <a:off x="302921" y="422976"/>
            <a:ext cx="3195459" cy="323088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933">
            <a:off x="4315968" y="627192"/>
            <a:ext cx="3364992" cy="282244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6753">
            <a:off x="8084473" y="800419"/>
            <a:ext cx="3572256" cy="28224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5082">
            <a:off x="2046377" y="3530271"/>
            <a:ext cx="2625525" cy="328042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7133">
            <a:off x="7005685" y="3581932"/>
            <a:ext cx="2693610" cy="318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4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1" y="262897"/>
            <a:ext cx="4158712" cy="259596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6678">
            <a:off x="617606" y="3166805"/>
            <a:ext cx="3393797" cy="321902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48" y="262897"/>
            <a:ext cx="3315462" cy="29435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736">
            <a:off x="8384928" y="729650"/>
            <a:ext cx="3511296" cy="26273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54" y="3590911"/>
            <a:ext cx="4115102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3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73391"/>
          </a:xfrm>
        </p:spPr>
        <p:txBody>
          <a:bodyPr>
            <a:normAutofit/>
          </a:bodyPr>
          <a:lstStyle/>
          <a:p>
            <a:r>
              <a:rPr lang="hr-HR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 Kamenjak</a:t>
            </a:r>
            <a:endParaRPr lang="hr-H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255777"/>
            <a:ext cx="10178322" cy="4623816"/>
          </a:xfrm>
        </p:spPr>
        <p:txBody>
          <a:bodyPr/>
          <a:lstStyle/>
          <a:p>
            <a:pPr marL="0" indent="0">
              <a:buNone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Učenici su istražili:</a:t>
            </a:r>
          </a:p>
          <a:p>
            <a:pPr marL="0" indent="0">
              <a:buNone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važnost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travnjaka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biljnji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 i životinjski svijet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travnjaka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povezanost  biljnog i životinjskog svijeta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zaštićene biljke i životinje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onečišćenje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7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88047"/>
          </a:xfrm>
        </p:spPr>
        <p:txBody>
          <a:bodyPr>
            <a:normAutofit/>
          </a:bodyPr>
          <a:lstStyle/>
          <a:p>
            <a:r>
              <a:rPr lang="hr-HR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 rada:</a:t>
            </a:r>
            <a:endParaRPr lang="hr-H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341120"/>
            <a:ext cx="10178322" cy="484022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Posjet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rt-u Kamenjak uz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edukatore i sudjelovanje u 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radionici: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Promatranje biljnog i životinjskog svijeta travnjaka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-uz dodatne listiće su ponovili što su na radionici čuli i vidjeli.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Nakon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posjeta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rt-u Kamenjak učenici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su prikupljeni materijal (časopise, razne članke, slike, bilješke s radionica…) donijeli na sat. Plakat su podijelili na biljke i životinje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travnjaka te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su u grupama  raspravljali  i odabirali  koje informacije su bitne i od kojih će napraviti plakat koji će naknadno morati prezentirati.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Učenici su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podijeljenji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 grupe izrađivali makete travnjaka.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Dobili su zadatak da izrade herbarij koristeći biljke koje rastu u našem zavičaju.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375">
            <a:off x="4901184" y="418454"/>
            <a:ext cx="2877312" cy="209702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222">
            <a:off x="820315" y="4198443"/>
            <a:ext cx="3121152" cy="221047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4397">
            <a:off x="8863015" y="520246"/>
            <a:ext cx="2323101" cy="236352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444" y="3068664"/>
            <a:ext cx="3828288" cy="320040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7" y="161221"/>
            <a:ext cx="3668979" cy="317768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367368"/>
            <a:ext cx="2795301" cy="260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5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51502">
            <a:off x="402336" y="219456"/>
            <a:ext cx="2365248" cy="251155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248" y="633984"/>
            <a:ext cx="3304032" cy="240792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748">
            <a:off x="8191772" y="234695"/>
            <a:ext cx="3124435" cy="32064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180">
            <a:off x="621792" y="3255264"/>
            <a:ext cx="3267456" cy="30297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52" y="3304032"/>
            <a:ext cx="2585608" cy="25908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911" y="3726362"/>
            <a:ext cx="3169920" cy="286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512">
            <a:off x="398310" y="395976"/>
            <a:ext cx="2499360" cy="263956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32" y="353567"/>
            <a:ext cx="2889504" cy="206996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276">
            <a:off x="9009887" y="431479"/>
            <a:ext cx="2816352" cy="23605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2894">
            <a:off x="365760" y="3755136"/>
            <a:ext cx="3381016" cy="220065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39" y="243840"/>
            <a:ext cx="2001018" cy="265149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82" y="3298793"/>
            <a:ext cx="2266950" cy="275487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0142" y="3471534"/>
            <a:ext cx="3322320" cy="273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1"/>
                </a:solidFill>
              </a:rPr>
              <a:t>U ovom projektu povezali smo prirodu s drugim predmetima:</a:t>
            </a:r>
            <a:br>
              <a:rPr lang="hr-HR" dirty="0" smtClean="0">
                <a:solidFill>
                  <a:schemeClr val="tx1"/>
                </a:solidFill>
              </a:rPr>
            </a:br>
            <a:r>
              <a:rPr lang="hr-HR" dirty="0" smtClean="0">
                <a:solidFill>
                  <a:schemeClr val="tx1"/>
                </a:solidFill>
              </a:rPr>
              <a:t/>
            </a:r>
            <a:br>
              <a:rPr lang="hr-HR" dirty="0" smtClean="0">
                <a:solidFill>
                  <a:schemeClr val="tx1"/>
                </a:solidFill>
              </a:rPr>
            </a:br>
            <a:r>
              <a:rPr lang="hr-HR" dirty="0" smtClean="0">
                <a:solidFill>
                  <a:schemeClr val="tx1"/>
                </a:solidFill>
              </a:rPr>
              <a:t>-HJ (</a:t>
            </a:r>
            <a:r>
              <a:rPr lang="hr-HR" dirty="0" err="1" smtClean="0">
                <a:solidFill>
                  <a:schemeClr val="tx1"/>
                </a:solidFill>
              </a:rPr>
              <a:t>haiku</a:t>
            </a:r>
            <a:r>
              <a:rPr lang="hr-HR" dirty="0" smtClean="0">
                <a:solidFill>
                  <a:schemeClr val="tx1"/>
                </a:solidFill>
              </a:rPr>
              <a:t> poezija)</a:t>
            </a:r>
            <a:br>
              <a:rPr lang="hr-HR" dirty="0" smtClean="0">
                <a:solidFill>
                  <a:schemeClr val="tx1"/>
                </a:solidFill>
              </a:rPr>
            </a:br>
            <a:r>
              <a:rPr lang="hr-HR" dirty="0" smtClean="0">
                <a:solidFill>
                  <a:schemeClr val="tx1"/>
                </a:solidFill>
              </a:rPr>
              <a:t>-LK (slikanje mora)</a:t>
            </a:r>
            <a:br>
              <a:rPr lang="hr-HR" dirty="0" smtClean="0">
                <a:solidFill>
                  <a:schemeClr val="tx1"/>
                </a:solidFill>
              </a:rPr>
            </a:br>
            <a:r>
              <a:rPr lang="hr-HR" dirty="0" smtClean="0">
                <a:solidFill>
                  <a:schemeClr val="tx1"/>
                </a:solidFill>
              </a:rPr>
              <a:t>-TZK (različita kretanja u prirodi)</a:t>
            </a:r>
            <a:br>
              <a:rPr lang="hr-HR" dirty="0" smtClean="0">
                <a:solidFill>
                  <a:schemeClr val="tx1"/>
                </a:solidFill>
              </a:rPr>
            </a:br>
            <a:r>
              <a:rPr lang="hr-HR" dirty="0" smtClean="0">
                <a:solidFill>
                  <a:schemeClr val="tx1"/>
                </a:solidFill>
              </a:rPr>
              <a:t>-SRO (odnos prema drugim </a:t>
            </a:r>
            <a:r>
              <a:rPr lang="hr-HR" dirty="0">
                <a:solidFill>
                  <a:schemeClr val="tx1"/>
                </a:solidFill>
              </a:rPr>
              <a:t>živim bićima)</a:t>
            </a:r>
            <a:br>
              <a:rPr lang="hr-HR" dirty="0">
                <a:solidFill>
                  <a:schemeClr val="tx1"/>
                </a:solidFill>
              </a:rPr>
            </a:br>
            <a:r>
              <a:rPr lang="hr-HR" dirty="0">
                <a:solidFill>
                  <a:schemeClr val="tx1"/>
                </a:solidFill>
              </a:rPr>
              <a:t>-M </a:t>
            </a:r>
            <a:r>
              <a:rPr lang="hr-HR" dirty="0" smtClean="0">
                <a:solidFill>
                  <a:schemeClr val="tx1"/>
                </a:solidFill>
              </a:rPr>
              <a:t> (kroz zadatke iz matematičkog projekta)</a:t>
            </a:r>
            <a:endParaRPr lang="hr-H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8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CILJEVI:</a:t>
            </a:r>
            <a:endParaRPr lang="hr-H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2286001"/>
            <a:ext cx="10178322" cy="3870959"/>
          </a:xfrm>
        </p:spPr>
        <p:txBody>
          <a:bodyPr>
            <a:normAutofit lnSpcReduction="10000"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upoznavanje prirodnih vrijednosti našega zavičaja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poticanje interesa i radoznalosti prema prirodi svoga zavičaja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motivacija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za sudjelovanje u svim aktivnostima kako bi što bolje upoznali prirodna bogatstva svoga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zavičaja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ažnost očuvanja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ekološkog sustava i međusobnog utjecaja  čovjeka i prirode. 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poticanje samostalnosti kao i timski rad u  istraživanju, odlučivanju i kritičkom mišljenju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oticanje kreativnosti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215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1030" y="71279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 zadatak </a:t>
            </a: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3.Šumska ciklama je trajna zeljasta biljka iz porodice jaglaca. Raste u </a:t>
            </a:r>
            <a:r>
              <a:rPr lang="hr-H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Šijanskoj</a:t>
            </a: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šumi i zaštićena je. NEMOJTE IH BRATI! </a:t>
            </a:r>
            <a:b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jednom dijelu </a:t>
            </a:r>
            <a:r>
              <a:rPr lang="hr-HR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Šijanske</a:t>
            </a: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šume naraslo je 70392 ciklame u 56 jednakih busena.  Koliko se ciklama nalazi u svakome busenu?</a:t>
            </a:r>
            <a:b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HJ- </a:t>
            </a:r>
            <a:r>
              <a:rPr lang="hr-H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haiku</a:t>
            </a:r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poezija   </a:t>
            </a:r>
            <a:b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LK</a:t>
            </a:r>
            <a:b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TZK</a:t>
            </a:r>
            <a: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116" y="141844"/>
            <a:ext cx="3273836" cy="276172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12" y="3360808"/>
            <a:ext cx="2479728" cy="203802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924" y="4122548"/>
            <a:ext cx="3706368" cy="255257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63" y="1920651"/>
            <a:ext cx="2356099" cy="19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7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88047"/>
          </a:xfrm>
        </p:spPr>
        <p:txBody>
          <a:bodyPr>
            <a:normAutofit/>
          </a:bodyPr>
          <a:lstStyle/>
          <a:p>
            <a:r>
              <a:rPr lang="hr-HR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Zaključak</a:t>
            </a:r>
            <a:endParaRPr lang="hr-H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475233"/>
            <a:ext cx="10178322" cy="4404360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Ovakvim načinom rada učenici su bili motivirani i aktivni u svim fazama rada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Upoznali  su biljke i životinje svoga zavičaja te njihovu povezanost i važnost za čovjeka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Timskim radom pokazali su usvojeno znanje, međusobno uvažavanje, kritičko razmišljanje</a:t>
            </a:r>
          </a:p>
          <a:p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razvijali </a:t>
            </a:r>
            <a:r>
              <a:rPr lang="hr-HR" altLang="sr-Latn-RS" sz="2400" dirty="0">
                <a:latin typeface="Arial" panose="020B0604020202020204" pitchFamily="34" charset="0"/>
                <a:cs typeface="Arial" panose="020B0604020202020204" pitchFamily="34" charset="0"/>
              </a:rPr>
              <a:t>kritički odnos prema vlastitom i tuđem </a:t>
            </a:r>
            <a:r>
              <a:rPr lang="hr-HR" altLang="sr-Latn-R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radu kroz izradu plakata, maketa, herbarija i prezentaciju istih</a:t>
            </a:r>
            <a:endParaRPr lang="hr-HR" altLang="sr-Latn-R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5" y="743920"/>
            <a:ext cx="8596668" cy="2650210"/>
          </a:xfrm>
        </p:spPr>
        <p:txBody>
          <a:bodyPr>
            <a:normAutofit/>
          </a:bodyPr>
          <a:lstStyle/>
          <a:p>
            <a:pPr algn="ctr"/>
            <a:r>
              <a:rPr lang="hr-HR" sz="6000" dirty="0" smtClean="0">
                <a:solidFill>
                  <a:schemeClr val="tx1"/>
                </a:solidFill>
              </a:rPr>
              <a:t>HVALA NA PAŽNJI !</a:t>
            </a:r>
            <a:endParaRPr lang="hr-HR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08265"/>
          </a:xfrm>
        </p:spPr>
        <p:txBody>
          <a:bodyPr>
            <a:normAutofit/>
          </a:bodyPr>
          <a:lstStyle/>
          <a:p>
            <a:r>
              <a:rPr lang="hr-HR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Zadaci:</a:t>
            </a:r>
            <a:endParaRPr lang="hr-H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390650"/>
            <a:ext cx="10515600" cy="5181600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Istraživanje podataka o biljnom i životinjskom svijetu u  Park šumi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Šijana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Istraživanje podataka o biljnom i životinjskom svijetu u Jadranskom moru i uz njega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Istraživanje podataka o biljnom i životinjskom svijetu Parka prirode Kamenjak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Posjet i radionice u Park šumi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Šijana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Aquariumu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Pula ( laboratorij,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aquarij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 obala) i rt Kamenjak uz stručno vodstvo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Izrada plakata, maketa u školi nakon prikupljenih podataka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Izrada herbarija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Korelacija (HJ-pisanje pjesama, LK-slikanje, Festival matematike…)</a:t>
            </a:r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7829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 šuma </a:t>
            </a:r>
            <a:r>
              <a:rPr lang="hr-HR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Šijana</a:t>
            </a:r>
            <a:r>
              <a:rPr lang="hr-HR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426465"/>
            <a:ext cx="10178322" cy="4453128"/>
          </a:xfrm>
        </p:spPr>
        <p:txBody>
          <a:bodyPr/>
          <a:lstStyle/>
          <a:p>
            <a:pPr marL="0" indent="0">
              <a:buNone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Učenici su istraživali:</a:t>
            </a:r>
          </a:p>
          <a:p>
            <a:pPr marL="0" indent="0">
              <a:buNone/>
            </a:pP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važnost šuma 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povijesne zanimljivosti</a:t>
            </a:r>
          </a:p>
          <a:p>
            <a:r>
              <a:rPr lang="hr-HR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iljnji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 životinjski svijet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povezanost  biljnog i životinjskog svijeta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zaštićene biljke i životinje</a:t>
            </a: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onečišćenje</a:t>
            </a: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103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26483"/>
          </a:xfrm>
        </p:spPr>
        <p:txBody>
          <a:bodyPr>
            <a:normAutofit/>
          </a:bodyPr>
          <a:lstStyle/>
          <a:p>
            <a:r>
              <a:rPr lang="hr-HR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Opis rada:</a:t>
            </a:r>
            <a:endParaRPr lang="hr-HR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341121"/>
            <a:ext cx="10178322" cy="45384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dirty="0" smtClean="0"/>
              <a:t>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Posjet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Šijanskoj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šumi uz edukatore i sudjelovanje u radionicama: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-Tragovima životinja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hr-H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-Životna zajednica biljaka i životinja u šumi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Nakon posjeta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Šijanskoj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šumi učenici su prikupljeni materijal (časopise, razne članke, slike, bilješke s radionica…) donijeli na sat. 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 grupama su raspravljali  i odabirali  koje informacije su bitne i od kojih će napraviti plakat koji će naknadno morati prezentirati.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Učenici su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podjeljenji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u grupe izrađivali makete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šume.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360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086">
            <a:off x="365760" y="390144"/>
            <a:ext cx="4279392" cy="33771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28" y="268224"/>
            <a:ext cx="3450336" cy="282244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230">
            <a:off x="1706312" y="3877057"/>
            <a:ext cx="3230880" cy="25664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163">
            <a:off x="6144768" y="3413759"/>
            <a:ext cx="3864863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5407">
            <a:off x="475488" y="463296"/>
            <a:ext cx="3742944" cy="308457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307">
            <a:off x="8132063" y="499873"/>
            <a:ext cx="3340608" cy="260299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117" y="536448"/>
            <a:ext cx="3291840" cy="23225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590">
            <a:off x="7987955" y="3591334"/>
            <a:ext cx="3323522" cy="255298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7202" y="3427968"/>
            <a:ext cx="2834640" cy="28797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942">
            <a:off x="536448" y="3771522"/>
            <a:ext cx="2913888" cy="274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4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" y="573024"/>
            <a:ext cx="3645408" cy="24627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7232">
            <a:off x="508635" y="3734181"/>
            <a:ext cx="3102864" cy="236448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0738" y="593449"/>
            <a:ext cx="3169403" cy="242193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4183">
            <a:off x="7724791" y="3499406"/>
            <a:ext cx="3153905" cy="300667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667">
            <a:off x="7726235" y="334875"/>
            <a:ext cx="3322704" cy="287890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06" y="3707482"/>
            <a:ext cx="3121634" cy="256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5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65999"/>
          </a:xfrm>
        </p:spPr>
        <p:txBody>
          <a:bodyPr>
            <a:normAutofit/>
          </a:bodyPr>
          <a:lstStyle/>
          <a:p>
            <a:r>
              <a:rPr lang="hr-HR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Aquarium</a:t>
            </a:r>
            <a:r>
              <a:rPr lang="hr-HR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Pula</a:t>
            </a:r>
            <a:endParaRPr lang="hr-HR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1678" y="1682497"/>
            <a:ext cx="10178322" cy="4197096"/>
          </a:xfrm>
        </p:spPr>
        <p:txBody>
          <a:bodyPr/>
          <a:lstStyle/>
          <a:p>
            <a:pPr marL="0" indent="0">
              <a:buNone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Učenici su istražili:</a:t>
            </a:r>
          </a:p>
          <a:p>
            <a:pPr marL="0" indent="0">
              <a:buNone/>
            </a:pP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važnost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mora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biljni </a:t>
            </a: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i životinjski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svijet mora i uz more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povezanost  biljnog i životinjskog svijeta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zaštićene biljke i životinje</a:t>
            </a:r>
          </a:p>
          <a:p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onečišćenje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971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251</TotalTime>
  <Words>423</Words>
  <Application>Microsoft Office PowerPoint</Application>
  <PresentationFormat>Widescreen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Trebuchet MS</vt:lpstr>
      <vt:lpstr>Wingdings</vt:lpstr>
      <vt:lpstr>Wingdings 3</vt:lpstr>
      <vt:lpstr>Faseta</vt:lpstr>
      <vt:lpstr>ŽIVOTNE ZAJEDNICE MORA, TRAVNJAKA I ŠUMA </vt:lpstr>
      <vt:lpstr>CILJEVI:</vt:lpstr>
      <vt:lpstr>Zadaci:</vt:lpstr>
      <vt:lpstr>Park šuma Šijana </vt:lpstr>
      <vt:lpstr>Opis rada:</vt:lpstr>
      <vt:lpstr>PowerPoint Presentation</vt:lpstr>
      <vt:lpstr>PowerPoint Presentation</vt:lpstr>
      <vt:lpstr>PowerPoint Presentation</vt:lpstr>
      <vt:lpstr>Aquarium Pula</vt:lpstr>
      <vt:lpstr>Opis rada:</vt:lpstr>
      <vt:lpstr>PowerPoint Presentation</vt:lpstr>
      <vt:lpstr>PowerPoint Presentation</vt:lpstr>
      <vt:lpstr>PowerPoint Presentation</vt:lpstr>
      <vt:lpstr>Rt Kamenjak</vt:lpstr>
      <vt:lpstr>Opis rada:</vt:lpstr>
      <vt:lpstr>PowerPoint Presentation</vt:lpstr>
      <vt:lpstr>PowerPoint Presentation</vt:lpstr>
      <vt:lpstr>PowerPoint Presentation</vt:lpstr>
      <vt:lpstr>U ovom projektu povezali smo prirodu s drugim predmetima:  -HJ (haiku poezija) -LK (slikanje mora) -TZK (različita kretanja u prirodi) -SRO (odnos prema drugim živim bićima) -M  (kroz zadatke iz matematičkog projekta)</vt:lpstr>
      <vt:lpstr>M- zadatak 3.Šumska ciklama je trajna zeljasta biljka iz porodice jaglaca. Raste u Šijanskoj šumi i zaštićena je. NEMOJTE IH BRATI!  Na jednom dijelu Šijanske šume naraslo je 70392 ciklame u 56 jednakih busena.  Koliko se ciklama nalazi u svakome busenu?    HJ- haiku poezija                      LK                                                                                                                    TZK </vt:lpstr>
      <vt:lpstr>Zaključak</vt:lpstr>
      <vt:lpstr>HVALA NA PAŽNJI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ŽIVOTNE ZAJEDNICE MORA, TRAVNJAKA I ŠUMA</dc:title>
  <dc:creator>Windows korisnik</dc:creator>
  <cp:lastModifiedBy>Jelena</cp:lastModifiedBy>
  <cp:revision>48</cp:revision>
  <dcterms:created xsi:type="dcterms:W3CDTF">2019-05-07T10:00:09Z</dcterms:created>
  <dcterms:modified xsi:type="dcterms:W3CDTF">2019-05-13T10:15:11Z</dcterms:modified>
</cp:coreProperties>
</file>