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Miletić" userId="S::david.miletic@skole.hr::accafb89-9345-47c5-a981-59b0de94c3c0" providerId="AD" clId="Web-{C5C449B0-1008-EDCF-5697-D536F58FF3C3}"/>
    <pc:docChg chg="modSld">
      <pc:chgData name="David Miletić" userId="S::david.miletic@skole.hr::accafb89-9345-47c5-a981-59b0de94c3c0" providerId="AD" clId="Web-{C5C449B0-1008-EDCF-5697-D536F58FF3C3}" dt="2025-06-08T11:47:33.672" v="14" actId="20577"/>
      <pc:docMkLst>
        <pc:docMk/>
      </pc:docMkLst>
      <pc:sldChg chg="modSp">
        <pc:chgData name="David Miletić" userId="S::david.miletic@skole.hr::accafb89-9345-47c5-a981-59b0de94c3c0" providerId="AD" clId="Web-{C5C449B0-1008-EDCF-5697-D536F58FF3C3}" dt="2025-06-08T11:47:33.672" v="14" actId="20577"/>
        <pc:sldMkLst>
          <pc:docMk/>
          <pc:sldMk cId="0" sldId="260"/>
        </pc:sldMkLst>
        <pc:spChg chg="mod">
          <ac:chgData name="David Miletić" userId="S::david.miletic@skole.hr::accafb89-9345-47c5-a981-59b0de94c3c0" providerId="AD" clId="Web-{C5C449B0-1008-EDCF-5697-D536F58FF3C3}" dt="2025-06-08T11:47:33.672" v="14" actId="20577"/>
          <ac:spMkLst>
            <pc:docMk/>
            <pc:sldMk cId="0" sldId="26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Naslovnica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Ime i prezime poznate osobe</a:t>
            </a:r>
          </a:p>
          <a:p>
            <a:r>
              <a:t>Slika osobe</a:t>
            </a:r>
          </a:p>
          <a:p>
            <a:r>
              <a:t>Vaše ime i prezime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Osnovni podaci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Datum i mjesto rođenja</a:t>
            </a:r>
          </a:p>
          <a:p>
            <a:r>
              <a:t>(Ako je preminula) datum smrti</a:t>
            </a:r>
          </a:p>
          <a:p>
            <a:r>
              <a:t>Tko je i zašto je poznata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Djetinjstvo i obrazovanje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Važne činjenice iz ranog života</a:t>
            </a:r>
          </a:p>
          <a:p>
            <a:r>
              <a:t>Školovanje, prvi znakovi talenta/interesa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Karijera i postignuća (1. dio)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Početak karijere</a:t>
            </a:r>
          </a:p>
          <a:p>
            <a:r>
              <a:t>Prvi uspjesi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Karijera i postignuća (2. dio)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-</a:t>
            </a:r>
            <a:r>
              <a:rPr dirty="0" err="1"/>
              <a:t>Najvažniji</a:t>
            </a:r>
            <a:r>
              <a:rPr dirty="0"/>
              <a:t> </a:t>
            </a:r>
            <a:r>
              <a:rPr dirty="0" err="1"/>
              <a:t>uspjesi</a:t>
            </a:r>
            <a:endParaRPr lang="en-US" dirty="0" err="1"/>
          </a:p>
          <a:p>
            <a:pPr marL="0" indent="0">
              <a:buNone/>
            </a:pPr>
            <a:r>
              <a:rPr lang="en-US" dirty="0"/>
              <a:t>-</a:t>
            </a:r>
            <a:r>
              <a:rPr dirty="0" err="1"/>
              <a:t>Nagrade</a:t>
            </a:r>
            <a:r>
              <a:rPr dirty="0"/>
              <a:t>, </a:t>
            </a:r>
            <a:r>
              <a:rPr dirty="0" err="1"/>
              <a:t>priznanja</a:t>
            </a:r>
            <a:r>
              <a:rPr dirty="0"/>
              <a:t>, </a:t>
            </a:r>
            <a:r>
              <a:rPr dirty="0" err="1"/>
              <a:t>utjecaj</a:t>
            </a:r>
            <a:endParaRPr dirty="0" err="1"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Čime je zadužio / zadužila svijet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Važan doprinos društvu, znanosti, umjetnosti, sportu...</a:t>
            </a:r>
          </a:p>
          <a:p>
            <a:r>
              <a:t>Utjecaj na druge ljude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Zanimljivosti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Citati</a:t>
            </a:r>
          </a:p>
          <a:p>
            <a:r>
              <a:t>Neobične navike ili događaji</a:t>
            </a:r>
          </a:p>
          <a:p>
            <a:r>
              <a:t>Hobiji, humanitarni rad...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Zašto sam odabrao/odabrala ovu osobu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Što me se dojmilo</a:t>
            </a:r>
          </a:p>
          <a:p>
            <a:r>
              <a:t>Zašto mi je uzor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Zaključak i izvori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Kratki sažetak života i važnosti osobe</a:t>
            </a:r>
          </a:p>
          <a:p>
            <a:r>
              <a:t>Izvori informacija (knjige, linkovi, enciklopedije...)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ECABC0B152BC49AC6F8EFB48427A44" ma:contentTypeVersion="10" ma:contentTypeDescription="Stvaranje novog dokumenta." ma:contentTypeScope="" ma:versionID="a35c887a028ecccb264dfa954847ce19">
  <xsd:schema xmlns:xsd="http://www.w3.org/2001/XMLSchema" xmlns:xs="http://www.w3.org/2001/XMLSchema" xmlns:p="http://schemas.microsoft.com/office/2006/metadata/properties" xmlns:ns2="c446e400-34be-4945-9e43-6cd9745b6993" targetNamespace="http://schemas.microsoft.com/office/2006/metadata/properties" ma:root="true" ma:fieldsID="44a4a7061fff2b05a64e5fd747afe1af" ns2:_="">
    <xsd:import namespace="c446e400-34be-4945-9e43-6cd9745b69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46e400-34be-4945-9e43-6cd9745b69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Oznake slika" ma:readOnly="false" ma:fieldId="{5cf76f15-5ced-4ddc-b409-7134ff3c332f}" ma:taxonomyMulti="true" ma:sspId="a0d909bf-645b-46a2-8bb9-ccdb743347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46e400-34be-4945-9e43-6cd9745b699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E19317E-77B2-4C69-8719-50B75410CE60}">
  <ds:schemaRefs>
    <ds:schemaRef ds:uri="c446e400-34be-4945-9e43-6cd9745b699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84C5B44-3F0C-42E3-AF29-18572B081D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F151BB-F3AB-43F7-9F0C-F1C17484BE97}">
  <ds:schemaRefs>
    <ds:schemaRef ds:uri="c446e400-34be-4945-9e43-6cd9745b6993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Naslovnica</vt:lpstr>
      <vt:lpstr>Osnovni podaci</vt:lpstr>
      <vt:lpstr>Djetinjstvo i obrazovanje</vt:lpstr>
      <vt:lpstr>Karijera i postignuća (1. dio)</vt:lpstr>
      <vt:lpstr>Karijera i postignuća (2. dio)</vt:lpstr>
      <vt:lpstr>Čime je zadužio / zadužila svijet</vt:lpstr>
      <vt:lpstr>Zanimljivosti</vt:lpstr>
      <vt:lpstr>Zašto sam odabrao/odabrala ovu osobu</vt:lpstr>
      <vt:lpstr>Zaključak i izvori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revision>11</cp:revision>
  <dcterms:created xsi:type="dcterms:W3CDTF">2013-01-27T09:14:16Z</dcterms:created>
  <dcterms:modified xsi:type="dcterms:W3CDTF">2025-06-10T14:56:28Z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0x0101001FECABC0B152BC49AC6F8EFB48427A44</vt:lpwstr>
  </property>
  <property fmtid="{D5CDD505-2E9C-101B-9397-08002B2CF9AE}" pid="3" name="MediaServiceImageTags">
    <vt:lpwstr/>
  </property>
</Properties>
</file>