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6" r:id="rId2"/>
    <p:sldId id="257" r:id="rId3"/>
    <p:sldId id="278" r:id="rId4"/>
    <p:sldId id="258" r:id="rId5"/>
    <p:sldId id="260" r:id="rId6"/>
    <p:sldId id="262" r:id="rId7"/>
    <p:sldId id="338" r:id="rId8"/>
    <p:sldId id="263" r:id="rId9"/>
    <p:sldId id="265" r:id="rId10"/>
    <p:sldId id="266" r:id="rId11"/>
    <p:sldId id="267" r:id="rId12"/>
    <p:sldId id="264" r:id="rId13"/>
    <p:sldId id="309" r:id="rId14"/>
    <p:sldId id="339" r:id="rId15"/>
    <p:sldId id="310" r:id="rId16"/>
    <p:sldId id="311" r:id="rId17"/>
    <p:sldId id="320" r:id="rId18"/>
    <p:sldId id="315" r:id="rId19"/>
    <p:sldId id="341" r:id="rId20"/>
    <p:sldId id="318" r:id="rId21"/>
    <p:sldId id="319" r:id="rId22"/>
    <p:sldId id="340" r:id="rId23"/>
    <p:sldId id="317" r:id="rId24"/>
    <p:sldId id="321" r:id="rId25"/>
    <p:sldId id="322" r:id="rId26"/>
    <p:sldId id="279" r:id="rId27"/>
    <p:sldId id="325" r:id="rId28"/>
    <p:sldId id="323" r:id="rId29"/>
    <p:sldId id="328" r:id="rId30"/>
    <p:sldId id="330" r:id="rId31"/>
    <p:sldId id="331" r:id="rId32"/>
    <p:sldId id="293" r:id="rId33"/>
    <p:sldId id="299" r:id="rId34"/>
    <p:sldId id="342" r:id="rId35"/>
    <p:sldId id="335" r:id="rId36"/>
    <p:sldId id="337" r:id="rId37"/>
    <p:sldId id="336" r:id="rId38"/>
    <p:sldId id="272" r:id="rId39"/>
    <p:sldId id="276" r:id="rId40"/>
    <p:sldId id="277" r:id="rId41"/>
    <p:sldId id="271" r:id="rId42"/>
    <p:sldId id="343" r:id="rId43"/>
  </p:sldIdLst>
  <p:sldSz cx="12192000" cy="6858000"/>
  <p:notesSz cx="6858000" cy="9144000"/>
  <p:defaultText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0EDF7"/>
    <a:srgbClr val="F1DDBE"/>
    <a:srgbClr val="F9F5ED"/>
    <a:srgbClr val="DDE5F6"/>
    <a:srgbClr val="A3CDEC"/>
    <a:srgbClr val="E3F2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14"/>
    <p:restoredTop sz="93119"/>
  </p:normalViewPr>
  <p:slideViewPr>
    <p:cSldViewPr snapToGrid="0">
      <p:cViewPr varScale="1">
        <p:scale>
          <a:sx n="83" d="100"/>
          <a:sy n="83" d="100"/>
        </p:scale>
        <p:origin x="232" y="6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999CB2-DE45-48C0-A41D-A5F679056402}"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CD3AA654-76D7-47C5-A784-7194C24900DF}">
      <dgm:prSet custT="1"/>
      <dgm:spPr/>
      <dgm:t>
        <a:bodyPr/>
        <a:lstStyle/>
        <a:p>
          <a:endParaRPr lang="en-US" sz="1600" dirty="0"/>
        </a:p>
        <a:p>
          <a:r>
            <a:rPr lang="en-US" sz="1600" dirty="0" err="1"/>
            <a:t>Školsko</a:t>
          </a:r>
          <a:r>
            <a:rPr lang="en-US" sz="1600" dirty="0"/>
            <a:t> </a:t>
          </a:r>
          <a:r>
            <a:rPr lang="en-US" sz="1600" dirty="0" err="1"/>
            <a:t>obrazovanje</a:t>
          </a:r>
          <a:r>
            <a:rPr lang="en-US" sz="1600" dirty="0"/>
            <a:t>,  </a:t>
          </a:r>
          <a:r>
            <a:rPr lang="en-US" sz="1600" dirty="0" err="1"/>
            <a:t>visoko</a:t>
          </a:r>
          <a:r>
            <a:rPr lang="en-US" sz="1600" dirty="0"/>
            <a:t> </a:t>
          </a:r>
          <a:r>
            <a:rPr lang="en-US" sz="1600" dirty="0" err="1"/>
            <a:t>obrazovanje</a:t>
          </a:r>
          <a:r>
            <a:rPr lang="en-US" sz="1600" dirty="0"/>
            <a:t>,  </a:t>
          </a:r>
          <a:r>
            <a:rPr lang="en-US" sz="1600" dirty="0" err="1"/>
            <a:t>strukovno</a:t>
          </a:r>
          <a:r>
            <a:rPr lang="en-US" sz="1600" dirty="0"/>
            <a:t> </a:t>
          </a:r>
          <a:r>
            <a:rPr lang="en-US" sz="1600" dirty="0" err="1"/>
            <a:t>obrazovanje</a:t>
          </a:r>
          <a:r>
            <a:rPr lang="en-US" sz="1600" dirty="0"/>
            <a:t>,  </a:t>
          </a:r>
          <a:r>
            <a:rPr lang="en-US" sz="1600" dirty="0" err="1"/>
            <a:t>odrasli</a:t>
          </a:r>
          <a:r>
            <a:rPr lang="en-US" sz="1600" dirty="0"/>
            <a:t>, </a:t>
          </a:r>
          <a:r>
            <a:rPr lang="en-US" sz="1600" dirty="0" err="1"/>
            <a:t>mladi</a:t>
          </a:r>
          <a:r>
            <a:rPr lang="en-US" sz="1600" dirty="0"/>
            <a:t>, sport.</a:t>
          </a:r>
        </a:p>
      </dgm:t>
    </dgm:pt>
    <dgm:pt modelId="{E6F98A35-40E6-4357-A7D4-A82BD3658643}" type="parTrans" cxnId="{EAF7B814-D903-4266-BEC8-CA9320FC5B1D}">
      <dgm:prSet/>
      <dgm:spPr/>
      <dgm:t>
        <a:bodyPr/>
        <a:lstStyle/>
        <a:p>
          <a:endParaRPr lang="en-US"/>
        </a:p>
      </dgm:t>
    </dgm:pt>
    <dgm:pt modelId="{D6207396-D70F-401A-B331-F5CAD8AFBCA5}" type="sibTrans" cxnId="{EAF7B814-D903-4266-BEC8-CA9320FC5B1D}">
      <dgm:prSet/>
      <dgm:spPr/>
      <dgm:t>
        <a:bodyPr/>
        <a:lstStyle/>
        <a:p>
          <a:endParaRPr lang="en-US"/>
        </a:p>
      </dgm:t>
    </dgm:pt>
    <dgm:pt modelId="{44FDE858-506F-4CA2-AF16-1F6F3252FB03}">
      <dgm:prSet custT="1"/>
      <dgm:spPr/>
      <dgm:t>
        <a:bodyPr/>
        <a:lstStyle/>
        <a:p>
          <a:r>
            <a:rPr lang="en-US" sz="1600" dirty="0" err="1"/>
            <a:t>Omogućuje</a:t>
          </a:r>
          <a:r>
            <a:rPr lang="en-US" sz="1600" dirty="0"/>
            <a:t> </a:t>
          </a:r>
          <a:r>
            <a:rPr lang="en-US" sz="1600" dirty="0" err="1"/>
            <a:t>studentima</a:t>
          </a:r>
          <a:r>
            <a:rPr lang="en-US" sz="1600" dirty="0"/>
            <a:t>, </a:t>
          </a:r>
          <a:r>
            <a:rPr lang="en-US" sz="1600" dirty="0" err="1"/>
            <a:t>učiteljima</a:t>
          </a:r>
          <a:r>
            <a:rPr lang="en-US" sz="1600" dirty="0"/>
            <a:t>, </a:t>
          </a:r>
          <a:r>
            <a:rPr lang="en-US" sz="1600" dirty="0" err="1"/>
            <a:t>predavačima</a:t>
          </a:r>
          <a:r>
            <a:rPr lang="en-US" sz="1600" dirty="0"/>
            <a:t> </a:t>
          </a:r>
          <a:r>
            <a:rPr lang="en-US" sz="1600" dirty="0" err="1"/>
            <a:t>i</a:t>
          </a:r>
          <a:r>
            <a:rPr lang="en-US" sz="1600" dirty="0"/>
            <a:t> </a:t>
          </a:r>
          <a:r>
            <a:rPr lang="en-US" sz="1600" dirty="0" err="1"/>
            <a:t>mladima</a:t>
          </a:r>
          <a:r>
            <a:rPr lang="en-US" sz="1600" dirty="0"/>
            <a:t> </a:t>
          </a:r>
          <a:r>
            <a:rPr lang="en-US" sz="1600" dirty="0" err="1"/>
            <a:t>boravak</a:t>
          </a:r>
          <a:r>
            <a:rPr lang="en-US" sz="1600" dirty="0"/>
            <a:t> </a:t>
          </a:r>
          <a:r>
            <a:rPr lang="en-US" sz="1600" dirty="0" err="1"/>
            <a:t>i</a:t>
          </a:r>
          <a:r>
            <a:rPr lang="en-US" sz="1600" dirty="0"/>
            <a:t> </a:t>
          </a:r>
          <a:r>
            <a:rPr lang="en-US" sz="1600" dirty="0" err="1"/>
            <a:t>učenje</a:t>
          </a:r>
          <a:r>
            <a:rPr lang="en-US" sz="1600" dirty="0"/>
            <a:t> u </a:t>
          </a:r>
          <a:r>
            <a:rPr lang="en-US" sz="1600" dirty="0" err="1"/>
            <a:t>inozemstvu</a:t>
          </a:r>
          <a:r>
            <a:rPr lang="en-US" sz="1600" dirty="0"/>
            <a:t>.</a:t>
          </a:r>
        </a:p>
      </dgm:t>
    </dgm:pt>
    <dgm:pt modelId="{6956385F-CC4E-4B5F-A9BB-E778EF3CB9E2}" type="parTrans" cxnId="{9837E433-6AFF-458B-8108-402240AB4B00}">
      <dgm:prSet/>
      <dgm:spPr/>
      <dgm:t>
        <a:bodyPr/>
        <a:lstStyle/>
        <a:p>
          <a:endParaRPr lang="en-US"/>
        </a:p>
      </dgm:t>
    </dgm:pt>
    <dgm:pt modelId="{42FB8AF7-0E2F-46C8-9445-EC4EDCFB37E1}" type="sibTrans" cxnId="{9837E433-6AFF-458B-8108-402240AB4B00}">
      <dgm:prSet/>
      <dgm:spPr/>
      <dgm:t>
        <a:bodyPr/>
        <a:lstStyle/>
        <a:p>
          <a:endParaRPr lang="en-US"/>
        </a:p>
      </dgm:t>
    </dgm:pt>
    <dgm:pt modelId="{0EED929D-E730-4F70-B9ED-632C16E2619C}">
      <dgm:prSet custT="1"/>
      <dgm:spPr/>
      <dgm:t>
        <a:bodyPr/>
        <a:lstStyle/>
        <a:p>
          <a:r>
            <a:rPr lang="en-US" sz="1600" dirty="0" err="1"/>
            <a:t>Poticanje</a:t>
          </a:r>
          <a:r>
            <a:rPr lang="en-US" sz="1600" dirty="0"/>
            <a:t> </a:t>
          </a:r>
          <a:r>
            <a:rPr lang="en-US" sz="1600" dirty="0" err="1"/>
            <a:t>suradnje</a:t>
          </a:r>
          <a:r>
            <a:rPr lang="en-US" sz="1600" dirty="0"/>
            <a:t> </a:t>
          </a:r>
          <a:r>
            <a:rPr lang="en-US" sz="1600" dirty="0" err="1"/>
            <a:t>između</a:t>
          </a:r>
          <a:r>
            <a:rPr lang="en-US" sz="1600" dirty="0"/>
            <a:t> </a:t>
          </a:r>
          <a:r>
            <a:rPr lang="en-US" sz="1600" dirty="0" err="1"/>
            <a:t>obrazovnih</a:t>
          </a:r>
          <a:r>
            <a:rPr lang="en-US" sz="1600" dirty="0"/>
            <a:t> </a:t>
          </a:r>
          <a:r>
            <a:rPr lang="en-US" sz="1600" dirty="0" err="1"/>
            <a:t>institucija</a:t>
          </a:r>
          <a:r>
            <a:rPr lang="en-US" sz="1600" dirty="0"/>
            <a:t>, </a:t>
          </a:r>
          <a:r>
            <a:rPr lang="en-US" sz="1600" dirty="0" err="1"/>
            <a:t>poduzeća</a:t>
          </a:r>
          <a:r>
            <a:rPr lang="en-US" sz="1600" dirty="0"/>
            <a:t> </a:t>
          </a:r>
          <a:r>
            <a:rPr lang="en-US" sz="1600" dirty="0" err="1"/>
            <a:t>i</a:t>
          </a:r>
          <a:r>
            <a:rPr lang="en-US" sz="1600" dirty="0"/>
            <a:t> </a:t>
          </a:r>
          <a:r>
            <a:rPr lang="en-US" sz="1600" dirty="0" err="1"/>
            <a:t>organizacija</a:t>
          </a:r>
          <a:r>
            <a:rPr lang="en-US" sz="1600" dirty="0"/>
            <a:t>.</a:t>
          </a:r>
        </a:p>
      </dgm:t>
    </dgm:pt>
    <dgm:pt modelId="{E15F5568-C409-430D-8E0E-7685E3BF81D5}" type="parTrans" cxnId="{4333A08D-DE28-41F9-943D-F3924CBA2401}">
      <dgm:prSet/>
      <dgm:spPr/>
      <dgm:t>
        <a:bodyPr/>
        <a:lstStyle/>
        <a:p>
          <a:endParaRPr lang="en-US"/>
        </a:p>
      </dgm:t>
    </dgm:pt>
    <dgm:pt modelId="{53EBC1CB-9C0A-498B-A036-2850E11D2F78}" type="sibTrans" cxnId="{4333A08D-DE28-41F9-943D-F3924CBA2401}">
      <dgm:prSet/>
      <dgm:spPr/>
      <dgm:t>
        <a:bodyPr/>
        <a:lstStyle/>
        <a:p>
          <a:endParaRPr lang="en-US"/>
        </a:p>
      </dgm:t>
    </dgm:pt>
    <dgm:pt modelId="{89F32D71-CC98-4AB5-807B-C76C79F6D75D}">
      <dgm:prSet custT="1"/>
      <dgm:spPr>
        <a:solidFill>
          <a:schemeClr val="accent1">
            <a:lumMod val="75000"/>
          </a:schemeClr>
        </a:solidFill>
      </dgm:spPr>
      <dgm:t>
        <a:bodyPr/>
        <a:lstStyle/>
        <a:p>
          <a:r>
            <a:rPr lang="en-US" sz="1600" dirty="0" err="1"/>
            <a:t>Fokus</a:t>
          </a:r>
          <a:r>
            <a:rPr lang="en-US" sz="1600" dirty="0"/>
            <a:t> </a:t>
          </a:r>
          <a:r>
            <a:rPr lang="en-US" sz="1600" dirty="0" err="1"/>
            <a:t>na</a:t>
          </a:r>
          <a:r>
            <a:rPr lang="en-US" sz="1600" dirty="0"/>
            <a:t> </a:t>
          </a:r>
          <a:r>
            <a:rPr lang="en-US" sz="1600" dirty="0" err="1"/>
            <a:t>cjeloživotno</a:t>
          </a:r>
          <a:r>
            <a:rPr lang="en-US" sz="1600" dirty="0"/>
            <a:t> </a:t>
          </a:r>
          <a:r>
            <a:rPr lang="en-US" sz="1600" dirty="0" err="1"/>
            <a:t>učenje</a:t>
          </a:r>
          <a:r>
            <a:rPr lang="en-US" sz="1600" dirty="0"/>
            <a:t>, </a:t>
          </a:r>
          <a:r>
            <a:rPr lang="en-US" sz="1600" dirty="0" err="1"/>
            <a:t>digitalne</a:t>
          </a:r>
          <a:r>
            <a:rPr lang="en-US" sz="1600" dirty="0"/>
            <a:t> </a:t>
          </a:r>
          <a:r>
            <a:rPr lang="en-US" sz="1600" dirty="0" err="1"/>
            <a:t>vještine</a:t>
          </a:r>
          <a:r>
            <a:rPr lang="en-US" sz="1600" dirty="0"/>
            <a:t>, </a:t>
          </a:r>
          <a:r>
            <a:rPr lang="en-US" sz="1600" dirty="0" err="1"/>
            <a:t>jezične</a:t>
          </a:r>
          <a:r>
            <a:rPr lang="en-US" sz="1600" dirty="0"/>
            <a:t> </a:t>
          </a:r>
          <a:r>
            <a:rPr lang="en-US" sz="1600" dirty="0" err="1"/>
            <a:t>kompetencije</a:t>
          </a:r>
          <a:r>
            <a:rPr lang="en-US" sz="1600" dirty="0"/>
            <a:t>.</a:t>
          </a:r>
        </a:p>
      </dgm:t>
    </dgm:pt>
    <dgm:pt modelId="{7FDBC981-BCB7-41D1-BD1F-7F60153F7424}" type="parTrans" cxnId="{198BF483-B4E5-4B66-9F80-04593E0D0323}">
      <dgm:prSet/>
      <dgm:spPr/>
      <dgm:t>
        <a:bodyPr/>
        <a:lstStyle/>
        <a:p>
          <a:endParaRPr lang="en-US"/>
        </a:p>
      </dgm:t>
    </dgm:pt>
    <dgm:pt modelId="{0E337FF6-C6C7-4396-B631-64026C17FB97}" type="sibTrans" cxnId="{198BF483-B4E5-4B66-9F80-04593E0D0323}">
      <dgm:prSet/>
      <dgm:spPr/>
      <dgm:t>
        <a:bodyPr/>
        <a:lstStyle/>
        <a:p>
          <a:endParaRPr lang="en-US"/>
        </a:p>
      </dgm:t>
    </dgm:pt>
    <dgm:pt modelId="{0278343D-AD68-4EA4-9593-0A4E6E75CA46}">
      <dgm:prSet custT="1"/>
      <dgm:spPr/>
      <dgm:t>
        <a:bodyPr/>
        <a:lstStyle/>
        <a:p>
          <a:r>
            <a:rPr lang="en-US" sz="1600" dirty="0" err="1"/>
            <a:t>Potiče</a:t>
          </a:r>
          <a:r>
            <a:rPr lang="en-US" sz="1600" dirty="0"/>
            <a:t> </a:t>
          </a:r>
          <a:r>
            <a:rPr lang="en-US" sz="1500" dirty="0" err="1"/>
            <a:t>multikulturaLnost</a:t>
          </a:r>
          <a:r>
            <a:rPr lang="en-US" sz="1600" dirty="0"/>
            <a:t>, </a:t>
          </a:r>
          <a:r>
            <a:rPr lang="en-US" sz="1600" dirty="0" err="1"/>
            <a:t>društvenu</a:t>
          </a:r>
          <a:r>
            <a:rPr lang="en-US" sz="1600" dirty="0"/>
            <a:t> </a:t>
          </a:r>
          <a:r>
            <a:rPr lang="en-US" sz="1600" dirty="0" err="1"/>
            <a:t>uključenost</a:t>
          </a:r>
          <a:r>
            <a:rPr lang="en-US" sz="1600" dirty="0"/>
            <a:t>, </a:t>
          </a:r>
          <a:r>
            <a:rPr lang="en-US" sz="1600" dirty="0" err="1"/>
            <a:t>toleranciju</a:t>
          </a:r>
          <a:r>
            <a:rPr lang="en-US" sz="1600" dirty="0"/>
            <a:t> </a:t>
          </a:r>
          <a:r>
            <a:rPr lang="en-US" sz="1600" dirty="0" err="1"/>
            <a:t>i</a:t>
          </a:r>
          <a:r>
            <a:rPr lang="en-US" sz="1600" dirty="0"/>
            <a:t> </a:t>
          </a:r>
          <a:r>
            <a:rPr lang="en-US" sz="1600" dirty="0" err="1"/>
            <a:t>aktivno</a:t>
          </a:r>
          <a:r>
            <a:rPr lang="en-US" sz="1600" dirty="0"/>
            <a:t> </a:t>
          </a:r>
          <a:r>
            <a:rPr lang="en-US" sz="1600" dirty="0" err="1"/>
            <a:t>građanstvo</a:t>
          </a:r>
          <a:r>
            <a:rPr lang="en-US" sz="1600" dirty="0"/>
            <a:t>.</a:t>
          </a:r>
        </a:p>
      </dgm:t>
    </dgm:pt>
    <dgm:pt modelId="{6E8E07F8-A588-4D3E-8E7F-8C6694480C5C}" type="parTrans" cxnId="{0C998DEB-1A09-449A-95B4-8F0BE6ABE451}">
      <dgm:prSet/>
      <dgm:spPr/>
      <dgm:t>
        <a:bodyPr/>
        <a:lstStyle/>
        <a:p>
          <a:endParaRPr lang="en-US"/>
        </a:p>
      </dgm:t>
    </dgm:pt>
    <dgm:pt modelId="{431AA92B-2CC0-4B04-AE4B-829F547AA278}" type="sibTrans" cxnId="{0C998DEB-1A09-449A-95B4-8F0BE6ABE451}">
      <dgm:prSet/>
      <dgm:spPr/>
      <dgm:t>
        <a:bodyPr/>
        <a:lstStyle/>
        <a:p>
          <a:endParaRPr lang="en-US"/>
        </a:p>
      </dgm:t>
    </dgm:pt>
    <dgm:pt modelId="{FC712EE7-6F78-42E6-82DD-063EC0FE7D7E}">
      <dgm:prSet custT="1"/>
      <dgm:spPr/>
      <dgm:t>
        <a:bodyPr/>
        <a:lstStyle/>
        <a:p>
          <a:r>
            <a:rPr lang="en-US" sz="1600" dirty="0" err="1"/>
            <a:t>Projekti</a:t>
          </a:r>
          <a:r>
            <a:rPr lang="en-US" sz="1600" dirty="0"/>
            <a:t> </a:t>
          </a:r>
          <a:r>
            <a:rPr lang="en-US" sz="1600" dirty="0" err="1"/>
            <a:t>financirani</a:t>
          </a:r>
          <a:r>
            <a:rPr lang="en-US" sz="1600" dirty="0"/>
            <a:t> </a:t>
          </a:r>
          <a:r>
            <a:rPr lang="en-US" sz="1600" dirty="0" err="1"/>
            <a:t>iz</a:t>
          </a:r>
          <a:r>
            <a:rPr lang="en-US" sz="1600" dirty="0"/>
            <a:t> </a:t>
          </a:r>
          <a:r>
            <a:rPr lang="en-US" sz="1600" dirty="0" err="1"/>
            <a:t>fondova</a:t>
          </a:r>
          <a:r>
            <a:rPr lang="en-US" sz="1600" dirty="0"/>
            <a:t> EU za </a:t>
          </a:r>
          <a:r>
            <a:rPr lang="en-US" sz="1600" dirty="0" err="1"/>
            <a:t>mobilnost</a:t>
          </a:r>
          <a:r>
            <a:rPr lang="en-US" sz="1600" dirty="0"/>
            <a:t> </a:t>
          </a:r>
          <a:r>
            <a:rPr lang="en-US" sz="1600" dirty="0" err="1"/>
            <a:t>i</a:t>
          </a:r>
          <a:r>
            <a:rPr lang="en-US" sz="1600" dirty="0"/>
            <a:t> </a:t>
          </a:r>
          <a:r>
            <a:rPr lang="en-US" sz="1600" dirty="0" err="1"/>
            <a:t>suradnju</a:t>
          </a:r>
          <a:r>
            <a:rPr lang="en-US" sz="1600" dirty="0"/>
            <a:t>.</a:t>
          </a:r>
        </a:p>
      </dgm:t>
    </dgm:pt>
    <dgm:pt modelId="{C7CD7D66-BEB1-4904-AF16-EB9C57155324}" type="parTrans" cxnId="{D5F31551-3990-47E6-895B-B49EA5AD1F06}">
      <dgm:prSet/>
      <dgm:spPr/>
      <dgm:t>
        <a:bodyPr/>
        <a:lstStyle/>
        <a:p>
          <a:endParaRPr lang="en-US"/>
        </a:p>
      </dgm:t>
    </dgm:pt>
    <dgm:pt modelId="{22D6D0C3-2A3D-4F21-9F78-007325E8EBFE}" type="sibTrans" cxnId="{D5F31551-3990-47E6-895B-B49EA5AD1F06}">
      <dgm:prSet/>
      <dgm:spPr/>
      <dgm:t>
        <a:bodyPr/>
        <a:lstStyle/>
        <a:p>
          <a:endParaRPr lang="en-US"/>
        </a:p>
      </dgm:t>
    </dgm:pt>
    <dgm:pt modelId="{F0C50B48-4C3B-6A44-9BAF-F5D079A4CFC6}" type="pres">
      <dgm:prSet presAssocID="{EB999CB2-DE45-48C0-A41D-A5F679056402}" presName="Name0" presStyleCnt="0">
        <dgm:presLayoutVars>
          <dgm:dir/>
          <dgm:resizeHandles val="exact"/>
        </dgm:presLayoutVars>
      </dgm:prSet>
      <dgm:spPr/>
    </dgm:pt>
    <dgm:pt modelId="{00C7D105-77EA-8040-8216-92D9574E3C9C}" type="pres">
      <dgm:prSet presAssocID="{EB999CB2-DE45-48C0-A41D-A5F679056402}" presName="fgShape" presStyleLbl="fgShp" presStyleIdx="0" presStyleCnt="1" custScaleY="49444" custLinFactNeighborX="1565" custLinFactNeighborY="13466"/>
      <dgm:spPr/>
    </dgm:pt>
    <dgm:pt modelId="{3AC93459-4671-7C40-A2B6-D467A30DBC03}" type="pres">
      <dgm:prSet presAssocID="{EB999CB2-DE45-48C0-A41D-A5F679056402}" presName="linComp" presStyleCnt="0"/>
      <dgm:spPr/>
    </dgm:pt>
    <dgm:pt modelId="{FDFD5F3A-EFD2-0B46-BD6A-341005C8EA47}" type="pres">
      <dgm:prSet presAssocID="{CD3AA654-76D7-47C5-A784-7194C24900DF}" presName="compNode" presStyleCnt="0"/>
      <dgm:spPr/>
    </dgm:pt>
    <dgm:pt modelId="{5C030642-A7B6-B044-9530-E9EA093BAFF0}" type="pres">
      <dgm:prSet presAssocID="{CD3AA654-76D7-47C5-A784-7194C24900DF}" presName="bkgdShape" presStyleLbl="node1" presStyleIdx="0" presStyleCnt="6"/>
      <dgm:spPr/>
    </dgm:pt>
    <dgm:pt modelId="{7E2BB192-D1D8-4D45-814E-EBFC35592CDF}" type="pres">
      <dgm:prSet presAssocID="{CD3AA654-76D7-47C5-A784-7194C24900DF}" presName="nodeTx" presStyleLbl="node1" presStyleIdx="0" presStyleCnt="6">
        <dgm:presLayoutVars>
          <dgm:bulletEnabled val="1"/>
        </dgm:presLayoutVars>
      </dgm:prSet>
      <dgm:spPr/>
    </dgm:pt>
    <dgm:pt modelId="{A54BA2CC-1EDB-F245-BC46-54DD6A3DA755}" type="pres">
      <dgm:prSet presAssocID="{CD3AA654-76D7-47C5-A784-7194C24900DF}" presName="invisiNode" presStyleLbl="node1" presStyleIdx="0" presStyleCnt="6"/>
      <dgm:spPr/>
    </dgm:pt>
    <dgm:pt modelId="{F1E4B9FC-1B4B-8B4C-A97B-D76BB057EFF8}" type="pres">
      <dgm:prSet presAssocID="{CD3AA654-76D7-47C5-A784-7194C24900DF}" presName="imagNode" presStyleLbl="fgImgPlace1" presStyleIdx="0" presStyleCnt="6"/>
      <dgm:spPr/>
    </dgm:pt>
    <dgm:pt modelId="{07FA45E7-41EB-584E-84BB-5FBC819B84A1}" type="pres">
      <dgm:prSet presAssocID="{D6207396-D70F-401A-B331-F5CAD8AFBCA5}" presName="sibTrans" presStyleLbl="sibTrans2D1" presStyleIdx="0" presStyleCnt="0"/>
      <dgm:spPr/>
    </dgm:pt>
    <dgm:pt modelId="{9BB77F7F-1602-CA41-BC46-9E3F6EE1085A}" type="pres">
      <dgm:prSet presAssocID="{44FDE858-506F-4CA2-AF16-1F6F3252FB03}" presName="compNode" presStyleCnt="0"/>
      <dgm:spPr/>
    </dgm:pt>
    <dgm:pt modelId="{2E694985-3C52-8E4D-84B5-FE582C25E814}" type="pres">
      <dgm:prSet presAssocID="{44FDE858-506F-4CA2-AF16-1F6F3252FB03}" presName="bkgdShape" presStyleLbl="node1" presStyleIdx="1" presStyleCnt="6"/>
      <dgm:spPr/>
    </dgm:pt>
    <dgm:pt modelId="{07D847A8-9401-D444-A943-33962000F9A2}" type="pres">
      <dgm:prSet presAssocID="{44FDE858-506F-4CA2-AF16-1F6F3252FB03}" presName="nodeTx" presStyleLbl="node1" presStyleIdx="1" presStyleCnt="6">
        <dgm:presLayoutVars>
          <dgm:bulletEnabled val="1"/>
        </dgm:presLayoutVars>
      </dgm:prSet>
      <dgm:spPr/>
    </dgm:pt>
    <dgm:pt modelId="{E629BC7A-398C-2742-84E8-D3226FD6C8D0}" type="pres">
      <dgm:prSet presAssocID="{44FDE858-506F-4CA2-AF16-1F6F3252FB03}" presName="invisiNode" presStyleLbl="node1" presStyleIdx="1" presStyleCnt="6"/>
      <dgm:spPr/>
    </dgm:pt>
    <dgm:pt modelId="{75109171-01EC-1A4C-922A-983EE0CDA289}" type="pres">
      <dgm:prSet presAssocID="{44FDE858-506F-4CA2-AF16-1F6F3252FB03}" presName="imagNode" presStyleLbl="fgImgPlace1" presStyleIdx="1" presStyleCnt="6"/>
      <dgm:spPr/>
    </dgm:pt>
    <dgm:pt modelId="{D0797242-1BA6-754B-A845-695E708FD22E}" type="pres">
      <dgm:prSet presAssocID="{42FB8AF7-0E2F-46C8-9445-EC4EDCFB37E1}" presName="sibTrans" presStyleLbl="sibTrans2D1" presStyleIdx="0" presStyleCnt="0"/>
      <dgm:spPr/>
    </dgm:pt>
    <dgm:pt modelId="{684D791B-92DB-B542-BCB4-62240EFD6AF4}" type="pres">
      <dgm:prSet presAssocID="{0EED929D-E730-4F70-B9ED-632C16E2619C}" presName="compNode" presStyleCnt="0"/>
      <dgm:spPr/>
    </dgm:pt>
    <dgm:pt modelId="{E9D8088F-A9BD-EE48-8B61-53C1B6E5F291}" type="pres">
      <dgm:prSet presAssocID="{0EED929D-E730-4F70-B9ED-632C16E2619C}" presName="bkgdShape" presStyleLbl="node1" presStyleIdx="2" presStyleCnt="6" custLinFactNeighborY="-225"/>
      <dgm:spPr/>
    </dgm:pt>
    <dgm:pt modelId="{E9067314-08F1-AB4D-B0D9-479AD9ECAA3B}" type="pres">
      <dgm:prSet presAssocID="{0EED929D-E730-4F70-B9ED-632C16E2619C}" presName="nodeTx" presStyleLbl="node1" presStyleIdx="2" presStyleCnt="6">
        <dgm:presLayoutVars>
          <dgm:bulletEnabled val="1"/>
        </dgm:presLayoutVars>
      </dgm:prSet>
      <dgm:spPr/>
    </dgm:pt>
    <dgm:pt modelId="{B5A572A7-83BB-164D-B2AA-5B1E8AF9354A}" type="pres">
      <dgm:prSet presAssocID="{0EED929D-E730-4F70-B9ED-632C16E2619C}" presName="invisiNode" presStyleLbl="node1" presStyleIdx="2" presStyleCnt="6"/>
      <dgm:spPr/>
    </dgm:pt>
    <dgm:pt modelId="{42DB5959-4399-A64F-9D85-3290072D5081}" type="pres">
      <dgm:prSet presAssocID="{0EED929D-E730-4F70-B9ED-632C16E2619C}" presName="imagNode" presStyleLbl="fgImgPlace1" presStyleIdx="2" presStyleCnt="6"/>
      <dgm:spPr/>
    </dgm:pt>
    <dgm:pt modelId="{C3D6FF04-8AF4-3742-B1AD-BC73A9FAEAEA}" type="pres">
      <dgm:prSet presAssocID="{53EBC1CB-9C0A-498B-A036-2850E11D2F78}" presName="sibTrans" presStyleLbl="sibTrans2D1" presStyleIdx="0" presStyleCnt="0"/>
      <dgm:spPr/>
    </dgm:pt>
    <dgm:pt modelId="{5662D90E-986F-5E40-97FE-935053430879}" type="pres">
      <dgm:prSet presAssocID="{89F32D71-CC98-4AB5-807B-C76C79F6D75D}" presName="compNode" presStyleCnt="0"/>
      <dgm:spPr/>
    </dgm:pt>
    <dgm:pt modelId="{7BB9AE87-A27C-284A-8884-1DF8E9C0B54B}" type="pres">
      <dgm:prSet presAssocID="{89F32D71-CC98-4AB5-807B-C76C79F6D75D}" presName="bkgdShape" presStyleLbl="node1" presStyleIdx="3" presStyleCnt="6"/>
      <dgm:spPr/>
    </dgm:pt>
    <dgm:pt modelId="{207C1C72-7E1B-6B4F-92D1-C6963D817215}" type="pres">
      <dgm:prSet presAssocID="{89F32D71-CC98-4AB5-807B-C76C79F6D75D}" presName="nodeTx" presStyleLbl="node1" presStyleIdx="3" presStyleCnt="6">
        <dgm:presLayoutVars>
          <dgm:bulletEnabled val="1"/>
        </dgm:presLayoutVars>
      </dgm:prSet>
      <dgm:spPr/>
    </dgm:pt>
    <dgm:pt modelId="{D6D2E916-046B-9342-BC05-99499B2088DF}" type="pres">
      <dgm:prSet presAssocID="{89F32D71-CC98-4AB5-807B-C76C79F6D75D}" presName="invisiNode" presStyleLbl="node1" presStyleIdx="3" presStyleCnt="6"/>
      <dgm:spPr/>
    </dgm:pt>
    <dgm:pt modelId="{B4980585-3C73-E748-8C7F-573F33A5FF25}" type="pres">
      <dgm:prSet presAssocID="{89F32D71-CC98-4AB5-807B-C76C79F6D75D}" presName="imagNode" presStyleLbl="fgImgPlace1" presStyleIdx="3" presStyleCnt="6"/>
      <dgm:spPr/>
    </dgm:pt>
    <dgm:pt modelId="{6605B2D7-FCD4-EC4B-8484-0789D3E51FCB}" type="pres">
      <dgm:prSet presAssocID="{0E337FF6-C6C7-4396-B631-64026C17FB97}" presName="sibTrans" presStyleLbl="sibTrans2D1" presStyleIdx="0" presStyleCnt="0"/>
      <dgm:spPr/>
    </dgm:pt>
    <dgm:pt modelId="{5AE62AF4-882F-4A4F-B0EF-D74971C35BC7}" type="pres">
      <dgm:prSet presAssocID="{0278343D-AD68-4EA4-9593-0A4E6E75CA46}" presName="compNode" presStyleCnt="0"/>
      <dgm:spPr/>
    </dgm:pt>
    <dgm:pt modelId="{BE4C7EF7-BBA1-C24B-AF14-999D1D92910C}" type="pres">
      <dgm:prSet presAssocID="{0278343D-AD68-4EA4-9593-0A4E6E75CA46}" presName="bkgdShape" presStyleLbl="node1" presStyleIdx="4" presStyleCnt="6"/>
      <dgm:spPr/>
    </dgm:pt>
    <dgm:pt modelId="{3978350D-983F-4645-9C64-918ABE9D763B}" type="pres">
      <dgm:prSet presAssocID="{0278343D-AD68-4EA4-9593-0A4E6E75CA46}" presName="nodeTx" presStyleLbl="node1" presStyleIdx="4" presStyleCnt="6">
        <dgm:presLayoutVars>
          <dgm:bulletEnabled val="1"/>
        </dgm:presLayoutVars>
      </dgm:prSet>
      <dgm:spPr/>
    </dgm:pt>
    <dgm:pt modelId="{7A85F644-F8D7-4343-B80A-D5E493B08283}" type="pres">
      <dgm:prSet presAssocID="{0278343D-AD68-4EA4-9593-0A4E6E75CA46}" presName="invisiNode" presStyleLbl="node1" presStyleIdx="4" presStyleCnt="6"/>
      <dgm:spPr/>
    </dgm:pt>
    <dgm:pt modelId="{505DE6EA-7E2B-8A48-84B4-1D02B3CDECE1}" type="pres">
      <dgm:prSet presAssocID="{0278343D-AD68-4EA4-9593-0A4E6E75CA46}" presName="imagNode" presStyleLbl="fgImgPlace1" presStyleIdx="4" presStyleCnt="6"/>
      <dgm:spPr/>
    </dgm:pt>
    <dgm:pt modelId="{13002435-7E0F-2C4E-88A2-C0FAC7C003E9}" type="pres">
      <dgm:prSet presAssocID="{431AA92B-2CC0-4B04-AE4B-829F547AA278}" presName="sibTrans" presStyleLbl="sibTrans2D1" presStyleIdx="0" presStyleCnt="0"/>
      <dgm:spPr/>
    </dgm:pt>
    <dgm:pt modelId="{76C4EC3E-253F-0A47-B36E-73F1A8A3306C}" type="pres">
      <dgm:prSet presAssocID="{FC712EE7-6F78-42E6-82DD-063EC0FE7D7E}" presName="compNode" presStyleCnt="0"/>
      <dgm:spPr/>
    </dgm:pt>
    <dgm:pt modelId="{88F3D26C-810F-1144-97AD-AECC0765AC11}" type="pres">
      <dgm:prSet presAssocID="{FC712EE7-6F78-42E6-82DD-063EC0FE7D7E}" presName="bkgdShape" presStyleLbl="node1" presStyleIdx="5" presStyleCnt="6"/>
      <dgm:spPr/>
    </dgm:pt>
    <dgm:pt modelId="{9FE897A4-98D5-9746-B222-AF6B9D19ABE3}" type="pres">
      <dgm:prSet presAssocID="{FC712EE7-6F78-42E6-82DD-063EC0FE7D7E}" presName="nodeTx" presStyleLbl="node1" presStyleIdx="5" presStyleCnt="6">
        <dgm:presLayoutVars>
          <dgm:bulletEnabled val="1"/>
        </dgm:presLayoutVars>
      </dgm:prSet>
      <dgm:spPr/>
    </dgm:pt>
    <dgm:pt modelId="{5EA4018C-3776-6341-B28F-11A06FBF39DF}" type="pres">
      <dgm:prSet presAssocID="{FC712EE7-6F78-42E6-82DD-063EC0FE7D7E}" presName="invisiNode" presStyleLbl="node1" presStyleIdx="5" presStyleCnt="6"/>
      <dgm:spPr/>
    </dgm:pt>
    <dgm:pt modelId="{520F806F-454D-F544-AC57-AA883D6A836C}" type="pres">
      <dgm:prSet presAssocID="{FC712EE7-6F78-42E6-82DD-063EC0FE7D7E}" presName="imagNode" presStyleLbl="fgImgPlace1" presStyleIdx="5" presStyleCnt="6"/>
      <dgm:spPr/>
    </dgm:pt>
  </dgm:ptLst>
  <dgm:cxnLst>
    <dgm:cxn modelId="{4CDE7201-0362-364E-894A-E3B5EE1AA7C5}" type="presOf" srcId="{CD3AA654-76D7-47C5-A784-7194C24900DF}" destId="{5C030642-A7B6-B044-9530-E9EA093BAFF0}" srcOrd="0" destOrd="0" presId="urn:microsoft.com/office/officeart/2005/8/layout/hList7"/>
    <dgm:cxn modelId="{907AAB06-A7F8-344F-B83C-490A35D057CD}" type="presOf" srcId="{44FDE858-506F-4CA2-AF16-1F6F3252FB03}" destId="{07D847A8-9401-D444-A943-33962000F9A2}" srcOrd="1" destOrd="0" presId="urn:microsoft.com/office/officeart/2005/8/layout/hList7"/>
    <dgm:cxn modelId="{3BB43D14-071B-D241-8D5F-62EB3A6B1747}" type="presOf" srcId="{FC712EE7-6F78-42E6-82DD-063EC0FE7D7E}" destId="{9FE897A4-98D5-9746-B222-AF6B9D19ABE3}" srcOrd="1" destOrd="0" presId="urn:microsoft.com/office/officeart/2005/8/layout/hList7"/>
    <dgm:cxn modelId="{EAF7B814-D903-4266-BEC8-CA9320FC5B1D}" srcId="{EB999CB2-DE45-48C0-A41D-A5F679056402}" destId="{CD3AA654-76D7-47C5-A784-7194C24900DF}" srcOrd="0" destOrd="0" parTransId="{E6F98A35-40E6-4357-A7D4-A82BD3658643}" sibTransId="{D6207396-D70F-401A-B331-F5CAD8AFBCA5}"/>
    <dgm:cxn modelId="{9AFE3A1B-A2AA-5B47-BD20-4F3F4FA2C2FA}" type="presOf" srcId="{44FDE858-506F-4CA2-AF16-1F6F3252FB03}" destId="{2E694985-3C52-8E4D-84B5-FE582C25E814}" srcOrd="0" destOrd="0" presId="urn:microsoft.com/office/officeart/2005/8/layout/hList7"/>
    <dgm:cxn modelId="{E06AAC2F-88B0-4944-A6A2-30A1FA4459CA}" type="presOf" srcId="{D6207396-D70F-401A-B331-F5CAD8AFBCA5}" destId="{07FA45E7-41EB-584E-84BB-5FBC819B84A1}" srcOrd="0" destOrd="0" presId="urn:microsoft.com/office/officeart/2005/8/layout/hList7"/>
    <dgm:cxn modelId="{9837E433-6AFF-458B-8108-402240AB4B00}" srcId="{EB999CB2-DE45-48C0-A41D-A5F679056402}" destId="{44FDE858-506F-4CA2-AF16-1F6F3252FB03}" srcOrd="1" destOrd="0" parTransId="{6956385F-CC4E-4B5F-A9BB-E778EF3CB9E2}" sibTransId="{42FB8AF7-0E2F-46C8-9445-EC4EDCFB37E1}"/>
    <dgm:cxn modelId="{F26F0E48-A00B-544F-BD57-411884A7A50F}" type="presOf" srcId="{CD3AA654-76D7-47C5-A784-7194C24900DF}" destId="{7E2BB192-D1D8-4D45-814E-EBFC35592CDF}" srcOrd="1" destOrd="0" presId="urn:microsoft.com/office/officeart/2005/8/layout/hList7"/>
    <dgm:cxn modelId="{48880A4C-637B-F34E-B631-D387CB30DF22}" type="presOf" srcId="{0278343D-AD68-4EA4-9593-0A4E6E75CA46}" destId="{BE4C7EF7-BBA1-C24B-AF14-999D1D92910C}" srcOrd="0" destOrd="0" presId="urn:microsoft.com/office/officeart/2005/8/layout/hList7"/>
    <dgm:cxn modelId="{D5F31551-3990-47E6-895B-B49EA5AD1F06}" srcId="{EB999CB2-DE45-48C0-A41D-A5F679056402}" destId="{FC712EE7-6F78-42E6-82DD-063EC0FE7D7E}" srcOrd="5" destOrd="0" parTransId="{C7CD7D66-BEB1-4904-AF16-EB9C57155324}" sibTransId="{22D6D0C3-2A3D-4F21-9F78-007325E8EBFE}"/>
    <dgm:cxn modelId="{F294E15C-6400-AA43-998C-A554EFC4C0A5}" type="presOf" srcId="{0278343D-AD68-4EA4-9593-0A4E6E75CA46}" destId="{3978350D-983F-4645-9C64-918ABE9D763B}" srcOrd="1" destOrd="0" presId="urn:microsoft.com/office/officeart/2005/8/layout/hList7"/>
    <dgm:cxn modelId="{64A7A078-474F-1248-9D9D-978CE63BF8E3}" type="presOf" srcId="{431AA92B-2CC0-4B04-AE4B-829F547AA278}" destId="{13002435-7E0F-2C4E-88A2-C0FAC7C003E9}" srcOrd="0" destOrd="0" presId="urn:microsoft.com/office/officeart/2005/8/layout/hList7"/>
    <dgm:cxn modelId="{198BF483-B4E5-4B66-9F80-04593E0D0323}" srcId="{EB999CB2-DE45-48C0-A41D-A5F679056402}" destId="{89F32D71-CC98-4AB5-807B-C76C79F6D75D}" srcOrd="3" destOrd="0" parTransId="{7FDBC981-BCB7-41D1-BD1F-7F60153F7424}" sibTransId="{0E337FF6-C6C7-4396-B631-64026C17FB97}"/>
    <dgm:cxn modelId="{6EA5028C-99C3-3C49-811C-11E3B0A48800}" type="presOf" srcId="{0EED929D-E730-4F70-B9ED-632C16E2619C}" destId="{E9067314-08F1-AB4D-B0D9-479AD9ECAA3B}" srcOrd="1" destOrd="0" presId="urn:microsoft.com/office/officeart/2005/8/layout/hList7"/>
    <dgm:cxn modelId="{4333A08D-DE28-41F9-943D-F3924CBA2401}" srcId="{EB999CB2-DE45-48C0-A41D-A5F679056402}" destId="{0EED929D-E730-4F70-B9ED-632C16E2619C}" srcOrd="2" destOrd="0" parTransId="{E15F5568-C409-430D-8E0E-7685E3BF81D5}" sibTransId="{53EBC1CB-9C0A-498B-A036-2850E11D2F78}"/>
    <dgm:cxn modelId="{C781CE93-5871-0C4E-ADA7-17D31D6CE21D}" type="presOf" srcId="{FC712EE7-6F78-42E6-82DD-063EC0FE7D7E}" destId="{88F3D26C-810F-1144-97AD-AECC0765AC11}" srcOrd="0" destOrd="0" presId="urn:microsoft.com/office/officeart/2005/8/layout/hList7"/>
    <dgm:cxn modelId="{F2C60395-4531-EF4D-BF33-85B90A618413}" type="presOf" srcId="{0EED929D-E730-4F70-B9ED-632C16E2619C}" destId="{E9D8088F-A9BD-EE48-8B61-53C1B6E5F291}" srcOrd="0" destOrd="0" presId="urn:microsoft.com/office/officeart/2005/8/layout/hList7"/>
    <dgm:cxn modelId="{71AF2E98-A113-C74F-B5B8-2487F4F4CD11}" type="presOf" srcId="{89F32D71-CC98-4AB5-807B-C76C79F6D75D}" destId="{207C1C72-7E1B-6B4F-92D1-C6963D817215}" srcOrd="1" destOrd="0" presId="urn:microsoft.com/office/officeart/2005/8/layout/hList7"/>
    <dgm:cxn modelId="{58FC98BE-03BC-6941-9DC2-4B2EFDA1CCA0}" type="presOf" srcId="{EB999CB2-DE45-48C0-A41D-A5F679056402}" destId="{F0C50B48-4C3B-6A44-9BAF-F5D079A4CFC6}" srcOrd="0" destOrd="0" presId="urn:microsoft.com/office/officeart/2005/8/layout/hList7"/>
    <dgm:cxn modelId="{7C14ABC4-8443-8947-AE98-D6C4F5D890CB}" type="presOf" srcId="{42FB8AF7-0E2F-46C8-9445-EC4EDCFB37E1}" destId="{D0797242-1BA6-754B-A845-695E708FD22E}" srcOrd="0" destOrd="0" presId="urn:microsoft.com/office/officeart/2005/8/layout/hList7"/>
    <dgm:cxn modelId="{BA79E5CC-3A97-9549-96BC-FE2D629E0D72}" type="presOf" srcId="{0E337FF6-C6C7-4396-B631-64026C17FB97}" destId="{6605B2D7-FCD4-EC4B-8484-0789D3E51FCB}" srcOrd="0" destOrd="0" presId="urn:microsoft.com/office/officeart/2005/8/layout/hList7"/>
    <dgm:cxn modelId="{03034EE1-7DF3-9A4D-A605-C65AC335CBA5}" type="presOf" srcId="{53EBC1CB-9C0A-498B-A036-2850E11D2F78}" destId="{C3D6FF04-8AF4-3742-B1AD-BC73A9FAEAEA}" srcOrd="0" destOrd="0" presId="urn:microsoft.com/office/officeart/2005/8/layout/hList7"/>
    <dgm:cxn modelId="{0C998DEB-1A09-449A-95B4-8F0BE6ABE451}" srcId="{EB999CB2-DE45-48C0-A41D-A5F679056402}" destId="{0278343D-AD68-4EA4-9593-0A4E6E75CA46}" srcOrd="4" destOrd="0" parTransId="{6E8E07F8-A588-4D3E-8E7F-8C6694480C5C}" sibTransId="{431AA92B-2CC0-4B04-AE4B-829F547AA278}"/>
    <dgm:cxn modelId="{2483B8F5-4D3E-1B48-BFB3-B1CDDC7CDAC3}" type="presOf" srcId="{89F32D71-CC98-4AB5-807B-C76C79F6D75D}" destId="{7BB9AE87-A27C-284A-8884-1DF8E9C0B54B}" srcOrd="0" destOrd="0" presId="urn:microsoft.com/office/officeart/2005/8/layout/hList7"/>
    <dgm:cxn modelId="{42911D0C-71B3-B948-A90C-F286761A1A36}" type="presParOf" srcId="{F0C50B48-4C3B-6A44-9BAF-F5D079A4CFC6}" destId="{00C7D105-77EA-8040-8216-92D9574E3C9C}" srcOrd="0" destOrd="0" presId="urn:microsoft.com/office/officeart/2005/8/layout/hList7"/>
    <dgm:cxn modelId="{41C5AA15-0BE5-104D-9AFE-A757795D19C2}" type="presParOf" srcId="{F0C50B48-4C3B-6A44-9BAF-F5D079A4CFC6}" destId="{3AC93459-4671-7C40-A2B6-D467A30DBC03}" srcOrd="1" destOrd="0" presId="urn:microsoft.com/office/officeart/2005/8/layout/hList7"/>
    <dgm:cxn modelId="{A2792E72-4430-6041-A854-19BDFCBCB747}" type="presParOf" srcId="{3AC93459-4671-7C40-A2B6-D467A30DBC03}" destId="{FDFD5F3A-EFD2-0B46-BD6A-341005C8EA47}" srcOrd="0" destOrd="0" presId="urn:microsoft.com/office/officeart/2005/8/layout/hList7"/>
    <dgm:cxn modelId="{C294FD4F-8967-E149-90CB-771FD96533BA}" type="presParOf" srcId="{FDFD5F3A-EFD2-0B46-BD6A-341005C8EA47}" destId="{5C030642-A7B6-B044-9530-E9EA093BAFF0}" srcOrd="0" destOrd="0" presId="urn:microsoft.com/office/officeart/2005/8/layout/hList7"/>
    <dgm:cxn modelId="{66C82C80-75AC-2E4E-9577-0F47F74A4898}" type="presParOf" srcId="{FDFD5F3A-EFD2-0B46-BD6A-341005C8EA47}" destId="{7E2BB192-D1D8-4D45-814E-EBFC35592CDF}" srcOrd="1" destOrd="0" presId="urn:microsoft.com/office/officeart/2005/8/layout/hList7"/>
    <dgm:cxn modelId="{3AAD0441-3F0A-B541-8F11-867F68385C77}" type="presParOf" srcId="{FDFD5F3A-EFD2-0B46-BD6A-341005C8EA47}" destId="{A54BA2CC-1EDB-F245-BC46-54DD6A3DA755}" srcOrd="2" destOrd="0" presId="urn:microsoft.com/office/officeart/2005/8/layout/hList7"/>
    <dgm:cxn modelId="{72752B73-AFB6-444B-BE10-7827C44D5CB4}" type="presParOf" srcId="{FDFD5F3A-EFD2-0B46-BD6A-341005C8EA47}" destId="{F1E4B9FC-1B4B-8B4C-A97B-D76BB057EFF8}" srcOrd="3" destOrd="0" presId="urn:microsoft.com/office/officeart/2005/8/layout/hList7"/>
    <dgm:cxn modelId="{C1FA3D65-9A77-8A4C-A96D-CFBCFD1EFABC}" type="presParOf" srcId="{3AC93459-4671-7C40-A2B6-D467A30DBC03}" destId="{07FA45E7-41EB-584E-84BB-5FBC819B84A1}" srcOrd="1" destOrd="0" presId="urn:microsoft.com/office/officeart/2005/8/layout/hList7"/>
    <dgm:cxn modelId="{92ECF8C3-E26E-2E44-A019-7B7DD2DF92FA}" type="presParOf" srcId="{3AC93459-4671-7C40-A2B6-D467A30DBC03}" destId="{9BB77F7F-1602-CA41-BC46-9E3F6EE1085A}" srcOrd="2" destOrd="0" presId="urn:microsoft.com/office/officeart/2005/8/layout/hList7"/>
    <dgm:cxn modelId="{A7716EB4-FAA9-A04B-9A8C-D363152BA702}" type="presParOf" srcId="{9BB77F7F-1602-CA41-BC46-9E3F6EE1085A}" destId="{2E694985-3C52-8E4D-84B5-FE582C25E814}" srcOrd="0" destOrd="0" presId="urn:microsoft.com/office/officeart/2005/8/layout/hList7"/>
    <dgm:cxn modelId="{B2341DE7-719F-634A-AA47-97F50BD6B44A}" type="presParOf" srcId="{9BB77F7F-1602-CA41-BC46-9E3F6EE1085A}" destId="{07D847A8-9401-D444-A943-33962000F9A2}" srcOrd="1" destOrd="0" presId="urn:microsoft.com/office/officeart/2005/8/layout/hList7"/>
    <dgm:cxn modelId="{E21FC6D2-F61E-4F45-9560-F11B5F6B5C12}" type="presParOf" srcId="{9BB77F7F-1602-CA41-BC46-9E3F6EE1085A}" destId="{E629BC7A-398C-2742-84E8-D3226FD6C8D0}" srcOrd="2" destOrd="0" presId="urn:microsoft.com/office/officeart/2005/8/layout/hList7"/>
    <dgm:cxn modelId="{3E0BA0CA-2CD7-164D-9AC2-F0AEDD4C08C3}" type="presParOf" srcId="{9BB77F7F-1602-CA41-BC46-9E3F6EE1085A}" destId="{75109171-01EC-1A4C-922A-983EE0CDA289}" srcOrd="3" destOrd="0" presId="urn:microsoft.com/office/officeart/2005/8/layout/hList7"/>
    <dgm:cxn modelId="{97A71735-F9E2-3D46-A34A-575ECA36D882}" type="presParOf" srcId="{3AC93459-4671-7C40-A2B6-D467A30DBC03}" destId="{D0797242-1BA6-754B-A845-695E708FD22E}" srcOrd="3" destOrd="0" presId="urn:microsoft.com/office/officeart/2005/8/layout/hList7"/>
    <dgm:cxn modelId="{AAA3F6F5-B5BA-CE4E-8DFA-44E6CA83F961}" type="presParOf" srcId="{3AC93459-4671-7C40-A2B6-D467A30DBC03}" destId="{684D791B-92DB-B542-BCB4-62240EFD6AF4}" srcOrd="4" destOrd="0" presId="urn:microsoft.com/office/officeart/2005/8/layout/hList7"/>
    <dgm:cxn modelId="{184D9CEB-BCA5-1A4D-9247-CC82D5F39478}" type="presParOf" srcId="{684D791B-92DB-B542-BCB4-62240EFD6AF4}" destId="{E9D8088F-A9BD-EE48-8B61-53C1B6E5F291}" srcOrd="0" destOrd="0" presId="urn:microsoft.com/office/officeart/2005/8/layout/hList7"/>
    <dgm:cxn modelId="{AEBC86C7-136D-174A-9A88-08D7CA5FDD56}" type="presParOf" srcId="{684D791B-92DB-B542-BCB4-62240EFD6AF4}" destId="{E9067314-08F1-AB4D-B0D9-479AD9ECAA3B}" srcOrd="1" destOrd="0" presId="urn:microsoft.com/office/officeart/2005/8/layout/hList7"/>
    <dgm:cxn modelId="{D52397CF-A247-C840-8AB2-1CAE437368ED}" type="presParOf" srcId="{684D791B-92DB-B542-BCB4-62240EFD6AF4}" destId="{B5A572A7-83BB-164D-B2AA-5B1E8AF9354A}" srcOrd="2" destOrd="0" presId="urn:microsoft.com/office/officeart/2005/8/layout/hList7"/>
    <dgm:cxn modelId="{ED33D6AB-F217-3B42-AF19-375FC369C385}" type="presParOf" srcId="{684D791B-92DB-B542-BCB4-62240EFD6AF4}" destId="{42DB5959-4399-A64F-9D85-3290072D5081}" srcOrd="3" destOrd="0" presId="urn:microsoft.com/office/officeart/2005/8/layout/hList7"/>
    <dgm:cxn modelId="{50A66916-1F5E-B548-A07D-B5E4DE36ED2F}" type="presParOf" srcId="{3AC93459-4671-7C40-A2B6-D467A30DBC03}" destId="{C3D6FF04-8AF4-3742-B1AD-BC73A9FAEAEA}" srcOrd="5" destOrd="0" presId="urn:microsoft.com/office/officeart/2005/8/layout/hList7"/>
    <dgm:cxn modelId="{DC723323-C1F7-7B4F-AB46-10E9BD44D288}" type="presParOf" srcId="{3AC93459-4671-7C40-A2B6-D467A30DBC03}" destId="{5662D90E-986F-5E40-97FE-935053430879}" srcOrd="6" destOrd="0" presId="urn:microsoft.com/office/officeart/2005/8/layout/hList7"/>
    <dgm:cxn modelId="{23CA37F3-E56A-C441-AA1A-834043CD23B4}" type="presParOf" srcId="{5662D90E-986F-5E40-97FE-935053430879}" destId="{7BB9AE87-A27C-284A-8884-1DF8E9C0B54B}" srcOrd="0" destOrd="0" presId="urn:microsoft.com/office/officeart/2005/8/layout/hList7"/>
    <dgm:cxn modelId="{0014029F-D82E-CC4C-BA2A-506ADF0942E8}" type="presParOf" srcId="{5662D90E-986F-5E40-97FE-935053430879}" destId="{207C1C72-7E1B-6B4F-92D1-C6963D817215}" srcOrd="1" destOrd="0" presId="urn:microsoft.com/office/officeart/2005/8/layout/hList7"/>
    <dgm:cxn modelId="{89326DF3-55E8-2040-8789-4329ADC3AA9D}" type="presParOf" srcId="{5662D90E-986F-5E40-97FE-935053430879}" destId="{D6D2E916-046B-9342-BC05-99499B2088DF}" srcOrd="2" destOrd="0" presId="urn:microsoft.com/office/officeart/2005/8/layout/hList7"/>
    <dgm:cxn modelId="{1BFEA3B4-62AB-B740-8263-402C7F6C5E1E}" type="presParOf" srcId="{5662D90E-986F-5E40-97FE-935053430879}" destId="{B4980585-3C73-E748-8C7F-573F33A5FF25}" srcOrd="3" destOrd="0" presId="urn:microsoft.com/office/officeart/2005/8/layout/hList7"/>
    <dgm:cxn modelId="{14997FBD-8BB1-904D-BC51-D10284503401}" type="presParOf" srcId="{3AC93459-4671-7C40-A2B6-D467A30DBC03}" destId="{6605B2D7-FCD4-EC4B-8484-0789D3E51FCB}" srcOrd="7" destOrd="0" presId="urn:microsoft.com/office/officeart/2005/8/layout/hList7"/>
    <dgm:cxn modelId="{20C3B6AB-67F8-BF4D-9439-211D252B514A}" type="presParOf" srcId="{3AC93459-4671-7C40-A2B6-D467A30DBC03}" destId="{5AE62AF4-882F-4A4F-B0EF-D74971C35BC7}" srcOrd="8" destOrd="0" presId="urn:microsoft.com/office/officeart/2005/8/layout/hList7"/>
    <dgm:cxn modelId="{94CBBAC8-6EBB-2341-A91F-0A3D2F3F4B0D}" type="presParOf" srcId="{5AE62AF4-882F-4A4F-B0EF-D74971C35BC7}" destId="{BE4C7EF7-BBA1-C24B-AF14-999D1D92910C}" srcOrd="0" destOrd="0" presId="urn:microsoft.com/office/officeart/2005/8/layout/hList7"/>
    <dgm:cxn modelId="{6836C5A2-7D28-8E42-9714-ADDEA0E22FC3}" type="presParOf" srcId="{5AE62AF4-882F-4A4F-B0EF-D74971C35BC7}" destId="{3978350D-983F-4645-9C64-918ABE9D763B}" srcOrd="1" destOrd="0" presId="urn:microsoft.com/office/officeart/2005/8/layout/hList7"/>
    <dgm:cxn modelId="{8E3BEF75-CA55-8F45-B53F-DB599AECF15D}" type="presParOf" srcId="{5AE62AF4-882F-4A4F-B0EF-D74971C35BC7}" destId="{7A85F644-F8D7-4343-B80A-D5E493B08283}" srcOrd="2" destOrd="0" presId="urn:microsoft.com/office/officeart/2005/8/layout/hList7"/>
    <dgm:cxn modelId="{2835A033-0EF0-434B-8F9F-BF5E43E6C0BA}" type="presParOf" srcId="{5AE62AF4-882F-4A4F-B0EF-D74971C35BC7}" destId="{505DE6EA-7E2B-8A48-84B4-1D02B3CDECE1}" srcOrd="3" destOrd="0" presId="urn:microsoft.com/office/officeart/2005/8/layout/hList7"/>
    <dgm:cxn modelId="{F165FBC1-37F5-AF43-953E-B65619951D30}" type="presParOf" srcId="{3AC93459-4671-7C40-A2B6-D467A30DBC03}" destId="{13002435-7E0F-2C4E-88A2-C0FAC7C003E9}" srcOrd="9" destOrd="0" presId="urn:microsoft.com/office/officeart/2005/8/layout/hList7"/>
    <dgm:cxn modelId="{1A8FD7C7-DE72-AF43-9F9B-059DF09B3A46}" type="presParOf" srcId="{3AC93459-4671-7C40-A2B6-D467A30DBC03}" destId="{76C4EC3E-253F-0A47-B36E-73F1A8A3306C}" srcOrd="10" destOrd="0" presId="urn:microsoft.com/office/officeart/2005/8/layout/hList7"/>
    <dgm:cxn modelId="{894A62F6-9507-A148-857B-667485DED5B9}" type="presParOf" srcId="{76C4EC3E-253F-0A47-B36E-73F1A8A3306C}" destId="{88F3D26C-810F-1144-97AD-AECC0765AC11}" srcOrd="0" destOrd="0" presId="urn:microsoft.com/office/officeart/2005/8/layout/hList7"/>
    <dgm:cxn modelId="{CC175FA3-154C-7A4B-BE0F-C90DB0707F81}" type="presParOf" srcId="{76C4EC3E-253F-0A47-B36E-73F1A8A3306C}" destId="{9FE897A4-98D5-9746-B222-AF6B9D19ABE3}" srcOrd="1" destOrd="0" presId="urn:microsoft.com/office/officeart/2005/8/layout/hList7"/>
    <dgm:cxn modelId="{01ED382D-B536-DC48-B990-4F0FA5D8CFFC}" type="presParOf" srcId="{76C4EC3E-253F-0A47-B36E-73F1A8A3306C}" destId="{5EA4018C-3776-6341-B28F-11A06FBF39DF}" srcOrd="2" destOrd="0" presId="urn:microsoft.com/office/officeart/2005/8/layout/hList7"/>
    <dgm:cxn modelId="{33FB3EB5-F63C-324E-AA92-7F655EF95726}" type="presParOf" srcId="{76C4EC3E-253F-0A47-B36E-73F1A8A3306C}" destId="{520F806F-454D-F544-AC57-AA883D6A836C}"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C217F8-F844-034B-AE03-8985450EB011}" type="doc">
      <dgm:prSet loTypeId="urn:microsoft.com/office/officeart/2005/8/layout/venn2" loCatId="" qsTypeId="urn:microsoft.com/office/officeart/2005/8/quickstyle/3d1" qsCatId="3D" csTypeId="urn:microsoft.com/office/officeart/2005/8/colors/accent1_3" csCatId="accent1" phldr="1"/>
      <dgm:spPr/>
      <dgm:t>
        <a:bodyPr/>
        <a:lstStyle/>
        <a:p>
          <a:endParaRPr lang="en-US"/>
        </a:p>
      </dgm:t>
    </dgm:pt>
    <dgm:pt modelId="{2E8A6BBA-8A4F-DD4B-92A9-66C0E31FD52C}">
      <dgm:prSet phldrT="[Text]" custT="1"/>
      <dgm:spPr/>
      <dgm:t>
        <a:bodyPr/>
        <a:lstStyle/>
        <a:p>
          <a:pPr algn="ctr"/>
          <a:r>
            <a:rPr lang="en-HR" sz="2800" dirty="0"/>
            <a:t>PROFESIONALNI RAZVOJ</a:t>
          </a:r>
          <a:endParaRPr lang="en-US" sz="2800" dirty="0"/>
        </a:p>
      </dgm:t>
    </dgm:pt>
    <dgm:pt modelId="{7F34D2F9-ADAF-DD45-BDD1-D0BE8193780E}" type="parTrans" cxnId="{E01A9533-EA24-8140-BC9B-0429F46A28EE}">
      <dgm:prSet/>
      <dgm:spPr/>
      <dgm:t>
        <a:bodyPr/>
        <a:lstStyle/>
        <a:p>
          <a:endParaRPr lang="en-US"/>
        </a:p>
      </dgm:t>
    </dgm:pt>
    <dgm:pt modelId="{1F03E893-7692-8148-ABC9-8AC7C5FA18F0}" type="sibTrans" cxnId="{E01A9533-EA24-8140-BC9B-0429F46A28EE}">
      <dgm:prSet/>
      <dgm:spPr/>
      <dgm:t>
        <a:bodyPr/>
        <a:lstStyle/>
        <a:p>
          <a:endParaRPr lang="en-US"/>
        </a:p>
      </dgm:t>
    </dgm:pt>
    <dgm:pt modelId="{AE96BDC6-CC4C-C340-8CE5-624951B7AA19}">
      <dgm:prSet phldrT="[Text]" custT="1"/>
      <dgm:spPr/>
      <dgm:t>
        <a:bodyPr/>
        <a:lstStyle/>
        <a:p>
          <a:r>
            <a:rPr lang="en-US" sz="2800" dirty="0"/>
            <a:t>STRUČNO USAVRŠAVANJE</a:t>
          </a:r>
        </a:p>
      </dgm:t>
    </dgm:pt>
    <dgm:pt modelId="{260FAD15-7540-414C-B439-65820A87D70D}" type="parTrans" cxnId="{E149BB15-56EF-244F-888E-45786E8F4CE8}">
      <dgm:prSet/>
      <dgm:spPr/>
      <dgm:t>
        <a:bodyPr/>
        <a:lstStyle/>
        <a:p>
          <a:endParaRPr lang="en-US"/>
        </a:p>
      </dgm:t>
    </dgm:pt>
    <dgm:pt modelId="{B78C987F-6435-1240-AF2F-D62ECFA1286D}" type="sibTrans" cxnId="{E149BB15-56EF-244F-888E-45786E8F4CE8}">
      <dgm:prSet/>
      <dgm:spPr/>
      <dgm:t>
        <a:bodyPr/>
        <a:lstStyle/>
        <a:p>
          <a:endParaRPr lang="en-US"/>
        </a:p>
      </dgm:t>
    </dgm:pt>
    <dgm:pt modelId="{BA1E0437-A588-2A44-9CA1-0FEE169BE5F8}">
      <dgm:prSet phldrT="[Text]" custT="1"/>
      <dgm:spPr/>
      <dgm:t>
        <a:bodyPr/>
        <a:lstStyle/>
        <a:p>
          <a:pPr algn="l"/>
          <a:r>
            <a:rPr lang="en-US" sz="2800" dirty="0"/>
            <a:t>CJELOŽIVOTNO</a:t>
          </a:r>
          <a:endParaRPr lang="en-US" sz="800" dirty="0"/>
        </a:p>
      </dgm:t>
    </dgm:pt>
    <dgm:pt modelId="{21F1CA33-D2FA-5E47-B75F-B54F94A2FBC0}" type="sibTrans" cxnId="{F07C268B-897B-B846-9B8F-414EA43ED86F}">
      <dgm:prSet/>
      <dgm:spPr/>
      <dgm:t>
        <a:bodyPr/>
        <a:lstStyle/>
        <a:p>
          <a:endParaRPr lang="en-US"/>
        </a:p>
      </dgm:t>
    </dgm:pt>
    <dgm:pt modelId="{341D31D1-A068-5644-A388-EC74C3DBFA24}" type="parTrans" cxnId="{F07C268B-897B-B846-9B8F-414EA43ED86F}">
      <dgm:prSet/>
      <dgm:spPr/>
      <dgm:t>
        <a:bodyPr/>
        <a:lstStyle/>
        <a:p>
          <a:endParaRPr lang="en-US"/>
        </a:p>
      </dgm:t>
    </dgm:pt>
    <dgm:pt modelId="{D36C3913-2B24-0242-8970-806973CB5068}">
      <dgm:prSet phldrT="[Text]" custT="1"/>
      <dgm:spPr/>
      <dgm:t>
        <a:bodyPr/>
        <a:lstStyle/>
        <a:p>
          <a:pPr algn="ctr">
            <a:buNone/>
          </a:pPr>
          <a:endParaRPr lang="en-US" sz="2800" dirty="0"/>
        </a:p>
      </dgm:t>
    </dgm:pt>
    <dgm:pt modelId="{A59DAD40-E15D-7C43-B83D-EE6B5255886A}" type="parTrans" cxnId="{2AA73543-1ADC-2144-AB3E-0F4DCF73B99B}">
      <dgm:prSet/>
      <dgm:spPr/>
      <dgm:t>
        <a:bodyPr/>
        <a:lstStyle/>
        <a:p>
          <a:endParaRPr lang="en-US"/>
        </a:p>
      </dgm:t>
    </dgm:pt>
    <dgm:pt modelId="{6D8A3D8D-E801-124B-9250-2886A690FA92}" type="sibTrans" cxnId="{2AA73543-1ADC-2144-AB3E-0F4DCF73B99B}">
      <dgm:prSet/>
      <dgm:spPr/>
      <dgm:t>
        <a:bodyPr/>
        <a:lstStyle/>
        <a:p>
          <a:endParaRPr lang="en-US"/>
        </a:p>
      </dgm:t>
    </dgm:pt>
    <dgm:pt modelId="{61E611E8-6E76-EE4C-A2A4-98170929FDAB}">
      <dgm:prSet phldrT="[Text]" custT="1"/>
      <dgm:spPr/>
      <dgm:t>
        <a:bodyPr/>
        <a:lstStyle/>
        <a:p>
          <a:pPr algn="l">
            <a:buNone/>
          </a:pPr>
          <a:r>
            <a:rPr lang="en-US" sz="2800" dirty="0"/>
            <a:t>        UČENJE</a:t>
          </a:r>
        </a:p>
      </dgm:t>
    </dgm:pt>
    <dgm:pt modelId="{C9E5A2BA-6AD9-FA44-85FF-7FBB03835DFC}" type="sibTrans" cxnId="{831F97CE-EF30-DF48-B883-FF30D2CA1317}">
      <dgm:prSet/>
      <dgm:spPr/>
      <dgm:t>
        <a:bodyPr/>
        <a:lstStyle/>
        <a:p>
          <a:endParaRPr lang="en-US"/>
        </a:p>
      </dgm:t>
    </dgm:pt>
    <dgm:pt modelId="{43B31F90-C42D-D646-9BDF-0DEAC1AA2725}" type="parTrans" cxnId="{831F97CE-EF30-DF48-B883-FF30D2CA1317}">
      <dgm:prSet/>
      <dgm:spPr/>
      <dgm:t>
        <a:bodyPr/>
        <a:lstStyle/>
        <a:p>
          <a:endParaRPr lang="en-US"/>
        </a:p>
      </dgm:t>
    </dgm:pt>
    <dgm:pt modelId="{05CADFB5-286D-784A-BAEF-AC7E526910CB}" type="pres">
      <dgm:prSet presAssocID="{D3C217F8-F844-034B-AE03-8985450EB011}" presName="Name0" presStyleCnt="0">
        <dgm:presLayoutVars>
          <dgm:chMax val="7"/>
          <dgm:resizeHandles val="exact"/>
        </dgm:presLayoutVars>
      </dgm:prSet>
      <dgm:spPr/>
    </dgm:pt>
    <dgm:pt modelId="{D8D7B852-B91A-8345-888C-404D31DC124E}" type="pres">
      <dgm:prSet presAssocID="{D3C217F8-F844-034B-AE03-8985450EB011}" presName="comp1" presStyleCnt="0"/>
      <dgm:spPr/>
    </dgm:pt>
    <dgm:pt modelId="{2072FEC5-E5A2-7B49-9E35-66E472F1837D}" type="pres">
      <dgm:prSet presAssocID="{D3C217F8-F844-034B-AE03-8985450EB011}" presName="circle1" presStyleLbl="node1" presStyleIdx="0" presStyleCnt="3" custScaleX="140428" custLinFactNeighborY="1027"/>
      <dgm:spPr/>
    </dgm:pt>
    <dgm:pt modelId="{84B0ABA0-F2A8-394B-AC73-0835E0B6D3B0}" type="pres">
      <dgm:prSet presAssocID="{D3C217F8-F844-034B-AE03-8985450EB011}" presName="c1text" presStyleLbl="node1" presStyleIdx="0" presStyleCnt="3">
        <dgm:presLayoutVars>
          <dgm:bulletEnabled val="1"/>
        </dgm:presLayoutVars>
      </dgm:prSet>
      <dgm:spPr/>
    </dgm:pt>
    <dgm:pt modelId="{4DE9CCE8-173E-6C40-B8F9-24613517D186}" type="pres">
      <dgm:prSet presAssocID="{D3C217F8-F844-034B-AE03-8985450EB011}" presName="comp2" presStyleCnt="0"/>
      <dgm:spPr/>
    </dgm:pt>
    <dgm:pt modelId="{3E457949-67DB-AC4A-B4AF-A4B6E18F9406}" type="pres">
      <dgm:prSet presAssocID="{D3C217F8-F844-034B-AE03-8985450EB011}" presName="circle2" presStyleLbl="node1" presStyleIdx="1" presStyleCnt="3" custScaleX="155074" custLinFactNeighborY="1016"/>
      <dgm:spPr/>
    </dgm:pt>
    <dgm:pt modelId="{DA7918E1-B536-8043-A2DF-521E3D517F74}" type="pres">
      <dgm:prSet presAssocID="{D3C217F8-F844-034B-AE03-8985450EB011}" presName="c2text" presStyleLbl="node1" presStyleIdx="1" presStyleCnt="3">
        <dgm:presLayoutVars>
          <dgm:bulletEnabled val="1"/>
        </dgm:presLayoutVars>
      </dgm:prSet>
      <dgm:spPr/>
    </dgm:pt>
    <dgm:pt modelId="{6A22D76E-D4DD-B74C-9E63-4E61887A1D46}" type="pres">
      <dgm:prSet presAssocID="{D3C217F8-F844-034B-AE03-8985450EB011}" presName="comp3" presStyleCnt="0"/>
      <dgm:spPr/>
    </dgm:pt>
    <dgm:pt modelId="{F64B43F9-1933-3B46-BDFF-763DADBDF4E7}" type="pres">
      <dgm:prSet presAssocID="{D3C217F8-F844-034B-AE03-8985450EB011}" presName="circle3" presStyleLbl="node1" presStyleIdx="2" presStyleCnt="3" custScaleX="164838" custScaleY="106030" custLinFactNeighborX="-1149" custLinFactNeighborY="-6451"/>
      <dgm:spPr/>
    </dgm:pt>
    <dgm:pt modelId="{6A4C1379-F50A-DD4A-BD5C-6B1C095D2118}" type="pres">
      <dgm:prSet presAssocID="{D3C217F8-F844-034B-AE03-8985450EB011}" presName="c3text" presStyleLbl="node1" presStyleIdx="2" presStyleCnt="3">
        <dgm:presLayoutVars>
          <dgm:bulletEnabled val="1"/>
        </dgm:presLayoutVars>
      </dgm:prSet>
      <dgm:spPr/>
    </dgm:pt>
  </dgm:ptLst>
  <dgm:cxnLst>
    <dgm:cxn modelId="{E149BB15-56EF-244F-888E-45786E8F4CE8}" srcId="{D3C217F8-F844-034B-AE03-8985450EB011}" destId="{AE96BDC6-CC4C-C340-8CE5-624951B7AA19}" srcOrd="2" destOrd="0" parTransId="{260FAD15-7540-414C-B439-65820A87D70D}" sibTransId="{B78C987F-6435-1240-AF2F-D62ECFA1286D}"/>
    <dgm:cxn modelId="{0E602D17-67B6-B642-92AF-DD5DDEEC3A44}" type="presOf" srcId="{AE96BDC6-CC4C-C340-8CE5-624951B7AA19}" destId="{6A4C1379-F50A-DD4A-BD5C-6B1C095D2118}" srcOrd="1" destOrd="0" presId="urn:microsoft.com/office/officeart/2005/8/layout/venn2"/>
    <dgm:cxn modelId="{E01A9533-EA24-8140-BC9B-0429F46A28EE}" srcId="{D3C217F8-F844-034B-AE03-8985450EB011}" destId="{2E8A6BBA-8A4F-DD4B-92A9-66C0E31FD52C}" srcOrd="1" destOrd="0" parTransId="{7F34D2F9-ADAF-DD45-BDD1-D0BE8193780E}" sibTransId="{1F03E893-7692-8148-ABC9-8AC7C5FA18F0}"/>
    <dgm:cxn modelId="{2AA73543-1ADC-2144-AB3E-0F4DCF73B99B}" srcId="{BA1E0437-A588-2A44-9CA1-0FEE169BE5F8}" destId="{D36C3913-2B24-0242-8970-806973CB5068}" srcOrd="1" destOrd="0" parTransId="{A59DAD40-E15D-7C43-B83D-EE6B5255886A}" sibTransId="{6D8A3D8D-E801-124B-9250-2886A690FA92}"/>
    <dgm:cxn modelId="{552FD244-3803-D94F-AC7D-4569BA3F5EEA}" type="presOf" srcId="{2E8A6BBA-8A4F-DD4B-92A9-66C0E31FD52C}" destId="{3E457949-67DB-AC4A-B4AF-A4B6E18F9406}" srcOrd="0" destOrd="0" presId="urn:microsoft.com/office/officeart/2005/8/layout/venn2"/>
    <dgm:cxn modelId="{1EA6AF7F-FA7E-164E-9F8B-CC103C128227}" type="presOf" srcId="{2E8A6BBA-8A4F-DD4B-92A9-66C0E31FD52C}" destId="{DA7918E1-B536-8043-A2DF-521E3D517F74}" srcOrd="1" destOrd="0" presId="urn:microsoft.com/office/officeart/2005/8/layout/venn2"/>
    <dgm:cxn modelId="{1D420F87-817A-DB4C-97C8-D59E46B61D2E}" type="presOf" srcId="{BA1E0437-A588-2A44-9CA1-0FEE169BE5F8}" destId="{2072FEC5-E5A2-7B49-9E35-66E472F1837D}" srcOrd="0" destOrd="0" presId="urn:microsoft.com/office/officeart/2005/8/layout/venn2"/>
    <dgm:cxn modelId="{3D9E9D88-DA51-D345-BBD0-69E097A42A78}" type="presOf" srcId="{BA1E0437-A588-2A44-9CA1-0FEE169BE5F8}" destId="{84B0ABA0-F2A8-394B-AC73-0835E0B6D3B0}" srcOrd="1" destOrd="0" presId="urn:microsoft.com/office/officeart/2005/8/layout/venn2"/>
    <dgm:cxn modelId="{F07C268B-897B-B846-9B8F-414EA43ED86F}" srcId="{D3C217F8-F844-034B-AE03-8985450EB011}" destId="{BA1E0437-A588-2A44-9CA1-0FEE169BE5F8}" srcOrd="0" destOrd="0" parTransId="{341D31D1-A068-5644-A388-EC74C3DBFA24}" sibTransId="{21F1CA33-D2FA-5E47-B75F-B54F94A2FBC0}"/>
    <dgm:cxn modelId="{0467FFA8-5931-BD40-AF25-E5D6E3F4EC1C}" type="presOf" srcId="{D36C3913-2B24-0242-8970-806973CB5068}" destId="{2072FEC5-E5A2-7B49-9E35-66E472F1837D}" srcOrd="0" destOrd="2" presId="urn:microsoft.com/office/officeart/2005/8/layout/venn2"/>
    <dgm:cxn modelId="{F6EEDBAB-7F57-D14C-9C3B-435AFC87199F}" type="presOf" srcId="{AE96BDC6-CC4C-C340-8CE5-624951B7AA19}" destId="{F64B43F9-1933-3B46-BDFF-763DADBDF4E7}" srcOrd="0" destOrd="0" presId="urn:microsoft.com/office/officeart/2005/8/layout/venn2"/>
    <dgm:cxn modelId="{DFC6C0BA-5BF8-8D45-8136-F23E6B0DD58E}" type="presOf" srcId="{61E611E8-6E76-EE4C-A2A4-98170929FDAB}" destId="{2072FEC5-E5A2-7B49-9E35-66E472F1837D}" srcOrd="0" destOrd="1" presId="urn:microsoft.com/office/officeart/2005/8/layout/venn2"/>
    <dgm:cxn modelId="{847E93C6-560D-5449-AC2B-8E09C9943EE4}" type="presOf" srcId="{D36C3913-2B24-0242-8970-806973CB5068}" destId="{84B0ABA0-F2A8-394B-AC73-0835E0B6D3B0}" srcOrd="1" destOrd="2" presId="urn:microsoft.com/office/officeart/2005/8/layout/venn2"/>
    <dgm:cxn modelId="{831F97CE-EF30-DF48-B883-FF30D2CA1317}" srcId="{BA1E0437-A588-2A44-9CA1-0FEE169BE5F8}" destId="{61E611E8-6E76-EE4C-A2A4-98170929FDAB}" srcOrd="0" destOrd="0" parTransId="{43B31F90-C42D-D646-9BDF-0DEAC1AA2725}" sibTransId="{C9E5A2BA-6AD9-FA44-85FF-7FBB03835DFC}"/>
    <dgm:cxn modelId="{13C581E5-DC94-5E4C-8307-3927601DF27D}" type="presOf" srcId="{D3C217F8-F844-034B-AE03-8985450EB011}" destId="{05CADFB5-286D-784A-BAEF-AC7E526910CB}" srcOrd="0" destOrd="0" presId="urn:microsoft.com/office/officeart/2005/8/layout/venn2"/>
    <dgm:cxn modelId="{A97C83F9-F1ED-4C46-8877-F52D8E964B14}" type="presOf" srcId="{61E611E8-6E76-EE4C-A2A4-98170929FDAB}" destId="{84B0ABA0-F2A8-394B-AC73-0835E0B6D3B0}" srcOrd="1" destOrd="1" presId="urn:microsoft.com/office/officeart/2005/8/layout/venn2"/>
    <dgm:cxn modelId="{FF14605A-2200-A54F-A74F-4426A8966782}" type="presParOf" srcId="{05CADFB5-286D-784A-BAEF-AC7E526910CB}" destId="{D8D7B852-B91A-8345-888C-404D31DC124E}" srcOrd="0" destOrd="0" presId="urn:microsoft.com/office/officeart/2005/8/layout/venn2"/>
    <dgm:cxn modelId="{C48A9AE8-35B9-454E-B0C4-805CFE5C2164}" type="presParOf" srcId="{D8D7B852-B91A-8345-888C-404D31DC124E}" destId="{2072FEC5-E5A2-7B49-9E35-66E472F1837D}" srcOrd="0" destOrd="0" presId="urn:microsoft.com/office/officeart/2005/8/layout/venn2"/>
    <dgm:cxn modelId="{177A80C0-12C5-424E-8048-CF9442DEF709}" type="presParOf" srcId="{D8D7B852-B91A-8345-888C-404D31DC124E}" destId="{84B0ABA0-F2A8-394B-AC73-0835E0B6D3B0}" srcOrd="1" destOrd="0" presId="urn:microsoft.com/office/officeart/2005/8/layout/venn2"/>
    <dgm:cxn modelId="{532DE365-FE8C-324E-9FDA-4722C3E24065}" type="presParOf" srcId="{05CADFB5-286D-784A-BAEF-AC7E526910CB}" destId="{4DE9CCE8-173E-6C40-B8F9-24613517D186}" srcOrd="1" destOrd="0" presId="urn:microsoft.com/office/officeart/2005/8/layout/venn2"/>
    <dgm:cxn modelId="{EDD60DCA-5266-1E4F-93CA-5B0D8E0420BF}" type="presParOf" srcId="{4DE9CCE8-173E-6C40-B8F9-24613517D186}" destId="{3E457949-67DB-AC4A-B4AF-A4B6E18F9406}" srcOrd="0" destOrd="0" presId="urn:microsoft.com/office/officeart/2005/8/layout/venn2"/>
    <dgm:cxn modelId="{EF08E783-94D7-0942-8E51-02AFB1520670}" type="presParOf" srcId="{4DE9CCE8-173E-6C40-B8F9-24613517D186}" destId="{DA7918E1-B536-8043-A2DF-521E3D517F74}" srcOrd="1" destOrd="0" presId="urn:microsoft.com/office/officeart/2005/8/layout/venn2"/>
    <dgm:cxn modelId="{9CA966B3-9839-734F-9DC4-8668983D0CD5}" type="presParOf" srcId="{05CADFB5-286D-784A-BAEF-AC7E526910CB}" destId="{6A22D76E-D4DD-B74C-9E63-4E61887A1D46}" srcOrd="2" destOrd="0" presId="urn:microsoft.com/office/officeart/2005/8/layout/venn2"/>
    <dgm:cxn modelId="{F0E3FCB3-97DD-2A4E-82F7-B8DFC6E20D29}" type="presParOf" srcId="{6A22D76E-D4DD-B74C-9E63-4E61887A1D46}" destId="{F64B43F9-1933-3B46-BDFF-763DADBDF4E7}" srcOrd="0" destOrd="0" presId="urn:microsoft.com/office/officeart/2005/8/layout/venn2"/>
    <dgm:cxn modelId="{8B76647B-E6E3-5F47-87B2-BA99E5A3C1BD}" type="presParOf" srcId="{6A22D76E-D4DD-B74C-9E63-4E61887A1D46}" destId="{6A4C1379-F50A-DD4A-BD5C-6B1C095D2118}"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9DD3EA9-9B82-4B9D-8F88-9C6C57CE830F}"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5ACCF131-3029-4B17-B851-8BEDABAB9313}">
      <dgm:prSet/>
      <dgm:spPr/>
      <dgm:t>
        <a:bodyPr/>
        <a:lstStyle/>
        <a:p>
          <a:r>
            <a:rPr lang="en-US" b="1" i="0" dirty="0" err="1"/>
            <a:t>Tehnološki</a:t>
          </a:r>
          <a:r>
            <a:rPr lang="en-US" b="1" i="0" dirty="0"/>
            <a:t> </a:t>
          </a:r>
          <a:r>
            <a:rPr lang="en-US" b="1" i="0" dirty="0" err="1"/>
            <a:t>napredak</a:t>
          </a:r>
          <a:endParaRPr lang="en-US" b="1" dirty="0"/>
        </a:p>
      </dgm:t>
    </dgm:pt>
    <dgm:pt modelId="{85B57310-E1AB-46B3-934F-892DC6DAB048}" type="parTrans" cxnId="{0F770674-28D5-4B2B-8072-69407644EA0A}">
      <dgm:prSet/>
      <dgm:spPr/>
      <dgm:t>
        <a:bodyPr/>
        <a:lstStyle/>
        <a:p>
          <a:endParaRPr lang="en-US" b="1"/>
        </a:p>
      </dgm:t>
    </dgm:pt>
    <dgm:pt modelId="{7E4DE068-7D6E-4C83-82A6-D9D76BE5FCE8}" type="sibTrans" cxnId="{0F770674-28D5-4B2B-8072-69407644EA0A}">
      <dgm:prSet/>
      <dgm:spPr/>
      <dgm:t>
        <a:bodyPr/>
        <a:lstStyle/>
        <a:p>
          <a:endParaRPr lang="en-US" b="1"/>
        </a:p>
      </dgm:t>
    </dgm:pt>
    <dgm:pt modelId="{D7F8F06C-880F-4339-80AA-AE88DB587D7A}">
      <dgm:prSet/>
      <dgm:spPr/>
      <dgm:t>
        <a:bodyPr/>
        <a:lstStyle/>
        <a:p>
          <a:r>
            <a:rPr lang="en-US" b="1" i="0" dirty="0" err="1"/>
            <a:t>Demografske</a:t>
          </a:r>
          <a:r>
            <a:rPr lang="en-US" b="1" i="0" dirty="0"/>
            <a:t> </a:t>
          </a:r>
          <a:r>
            <a:rPr lang="en-US" b="1" i="0" dirty="0" err="1"/>
            <a:t>promjene</a:t>
          </a:r>
          <a:r>
            <a:rPr lang="en-US" b="1" i="0" dirty="0"/>
            <a:t> </a:t>
          </a:r>
          <a:r>
            <a:rPr lang="en-US" b="1" i="0" dirty="0" err="1"/>
            <a:t>i</a:t>
          </a:r>
          <a:r>
            <a:rPr lang="en-US" b="1" i="0" dirty="0"/>
            <a:t> </a:t>
          </a:r>
          <a:r>
            <a:rPr lang="en-US" b="1" i="0" dirty="0" err="1"/>
            <a:t>kulturna</a:t>
          </a:r>
          <a:r>
            <a:rPr lang="en-US" b="1" i="0" dirty="0"/>
            <a:t> </a:t>
          </a:r>
          <a:r>
            <a:rPr lang="en-US" b="1" i="0" dirty="0" err="1"/>
            <a:t>raznolikost</a:t>
          </a:r>
          <a:endParaRPr lang="en-US" b="1" dirty="0"/>
        </a:p>
      </dgm:t>
    </dgm:pt>
    <dgm:pt modelId="{E5997FF4-51E8-4AAF-870E-46C6A03AAB7E}" type="parTrans" cxnId="{F1E3B804-3F39-4106-B3D7-2E4EB58E9AA2}">
      <dgm:prSet/>
      <dgm:spPr/>
      <dgm:t>
        <a:bodyPr/>
        <a:lstStyle/>
        <a:p>
          <a:endParaRPr lang="en-US" b="1"/>
        </a:p>
      </dgm:t>
    </dgm:pt>
    <dgm:pt modelId="{DF7FB7A0-B38D-4ABA-80A8-72212CB0A229}" type="sibTrans" cxnId="{F1E3B804-3F39-4106-B3D7-2E4EB58E9AA2}">
      <dgm:prSet/>
      <dgm:spPr/>
      <dgm:t>
        <a:bodyPr/>
        <a:lstStyle/>
        <a:p>
          <a:endParaRPr lang="en-US" b="1"/>
        </a:p>
      </dgm:t>
    </dgm:pt>
    <dgm:pt modelId="{D2001936-41DB-4039-9A9A-E82E95370FA1}">
      <dgm:prSet/>
      <dgm:spPr/>
      <dgm:t>
        <a:bodyPr/>
        <a:lstStyle/>
        <a:p>
          <a:r>
            <a:rPr lang="en-US" b="1" i="0" dirty="0" err="1"/>
            <a:t>Generacijski</a:t>
          </a:r>
          <a:r>
            <a:rPr lang="en-US" b="1" i="0" dirty="0"/>
            <a:t> </a:t>
          </a:r>
          <a:r>
            <a:rPr lang="en-US" b="1" i="0" dirty="0" err="1"/>
            <a:t>raskorak</a:t>
          </a:r>
          <a:endParaRPr lang="en-US" b="1" dirty="0"/>
        </a:p>
      </dgm:t>
    </dgm:pt>
    <dgm:pt modelId="{A71E27EC-398D-4D88-AD69-2246687992DE}" type="parTrans" cxnId="{EB16758E-F4CA-44F6-9F6B-B6DE6DA1F345}">
      <dgm:prSet/>
      <dgm:spPr/>
      <dgm:t>
        <a:bodyPr/>
        <a:lstStyle/>
        <a:p>
          <a:endParaRPr lang="en-US" b="1"/>
        </a:p>
      </dgm:t>
    </dgm:pt>
    <dgm:pt modelId="{5C6CD02D-251F-413B-9A98-4C5F9B2C2B6C}" type="sibTrans" cxnId="{EB16758E-F4CA-44F6-9F6B-B6DE6DA1F345}">
      <dgm:prSet/>
      <dgm:spPr/>
      <dgm:t>
        <a:bodyPr/>
        <a:lstStyle/>
        <a:p>
          <a:endParaRPr lang="en-US" b="1"/>
        </a:p>
      </dgm:t>
    </dgm:pt>
    <dgm:pt modelId="{DB756E09-C5CE-45F1-9DE4-8BAB690E67C3}">
      <dgm:prSet/>
      <dgm:spPr/>
      <dgm:t>
        <a:bodyPr/>
        <a:lstStyle/>
        <a:p>
          <a:r>
            <a:rPr lang="en-US" b="1" i="0"/>
            <a:t>Promjene u obrazovnim politikama</a:t>
          </a:r>
          <a:endParaRPr lang="en-US" b="1"/>
        </a:p>
      </dgm:t>
    </dgm:pt>
    <dgm:pt modelId="{9EB90470-8672-4DB4-935B-65510427ECAE}" type="parTrans" cxnId="{D690BA16-DA87-4A0F-8157-6090E0F12ED5}">
      <dgm:prSet/>
      <dgm:spPr/>
      <dgm:t>
        <a:bodyPr/>
        <a:lstStyle/>
        <a:p>
          <a:endParaRPr lang="en-US" b="1"/>
        </a:p>
      </dgm:t>
    </dgm:pt>
    <dgm:pt modelId="{DB4B61DB-0344-4213-B787-999FDB64FD11}" type="sibTrans" cxnId="{D690BA16-DA87-4A0F-8157-6090E0F12ED5}">
      <dgm:prSet/>
      <dgm:spPr/>
      <dgm:t>
        <a:bodyPr/>
        <a:lstStyle/>
        <a:p>
          <a:endParaRPr lang="en-US" b="1"/>
        </a:p>
      </dgm:t>
    </dgm:pt>
    <dgm:pt modelId="{3CD526CF-A58F-4689-9B45-5B42948382BD}">
      <dgm:prSet/>
      <dgm:spPr/>
      <dgm:t>
        <a:bodyPr/>
        <a:lstStyle/>
        <a:p>
          <a:r>
            <a:rPr lang="en-US" b="1" i="0" dirty="0" err="1"/>
            <a:t>Promjene</a:t>
          </a:r>
          <a:r>
            <a:rPr lang="en-US" b="1" i="0" dirty="0"/>
            <a:t> u </a:t>
          </a:r>
          <a:r>
            <a:rPr lang="en-US" b="1" i="0" dirty="0" err="1"/>
            <a:t>obitelji</a:t>
          </a:r>
          <a:r>
            <a:rPr lang="en-US" b="1" i="0" dirty="0"/>
            <a:t> </a:t>
          </a:r>
          <a:r>
            <a:rPr lang="en-US" b="1" i="0" dirty="0" err="1"/>
            <a:t>i</a:t>
          </a:r>
          <a:r>
            <a:rPr lang="en-US" b="1" i="0" dirty="0"/>
            <a:t> </a:t>
          </a:r>
          <a:r>
            <a:rPr lang="en-US" b="1" i="0" dirty="0" err="1"/>
            <a:t>društvenim</a:t>
          </a:r>
          <a:r>
            <a:rPr lang="en-US" b="1" i="0" dirty="0"/>
            <a:t> </a:t>
          </a:r>
          <a:r>
            <a:rPr lang="en-US" b="1" i="0" dirty="0" err="1"/>
            <a:t>odnosima</a:t>
          </a:r>
          <a:endParaRPr lang="en-US" b="1" dirty="0"/>
        </a:p>
      </dgm:t>
    </dgm:pt>
    <dgm:pt modelId="{C5A4C591-6496-40C3-8E7D-7BC05FB3AB16}" type="parTrans" cxnId="{084DFAD3-4FD2-48C0-8D6E-AD892908E7C5}">
      <dgm:prSet/>
      <dgm:spPr/>
      <dgm:t>
        <a:bodyPr/>
        <a:lstStyle/>
        <a:p>
          <a:endParaRPr lang="en-US" b="1"/>
        </a:p>
      </dgm:t>
    </dgm:pt>
    <dgm:pt modelId="{41F19B6C-EB1E-41FB-9F70-D604888E4C2F}" type="sibTrans" cxnId="{084DFAD3-4FD2-48C0-8D6E-AD892908E7C5}">
      <dgm:prSet/>
      <dgm:spPr/>
      <dgm:t>
        <a:bodyPr/>
        <a:lstStyle/>
        <a:p>
          <a:endParaRPr lang="en-US" b="1"/>
        </a:p>
      </dgm:t>
    </dgm:pt>
    <dgm:pt modelId="{273F6FFC-FC1F-425C-959A-32931F13A62A}">
      <dgm:prSet/>
      <dgm:spPr/>
      <dgm:t>
        <a:bodyPr/>
        <a:lstStyle/>
        <a:p>
          <a:r>
            <a:rPr lang="en-US" b="1" i="0"/>
            <a:t>Promjene na tržištu rada</a:t>
          </a:r>
          <a:endParaRPr lang="en-US" b="1"/>
        </a:p>
      </dgm:t>
    </dgm:pt>
    <dgm:pt modelId="{FE0DDBC7-F299-4169-AF05-03BD55779F18}" type="parTrans" cxnId="{E256B2D7-58F7-4739-8D4A-7D5E9BBF61DD}">
      <dgm:prSet/>
      <dgm:spPr/>
      <dgm:t>
        <a:bodyPr/>
        <a:lstStyle/>
        <a:p>
          <a:endParaRPr lang="en-US" b="1"/>
        </a:p>
      </dgm:t>
    </dgm:pt>
    <dgm:pt modelId="{BFDF68D0-B47C-4FA0-8639-760AEEE8717C}" type="sibTrans" cxnId="{E256B2D7-58F7-4739-8D4A-7D5E9BBF61DD}">
      <dgm:prSet/>
      <dgm:spPr/>
      <dgm:t>
        <a:bodyPr/>
        <a:lstStyle/>
        <a:p>
          <a:endParaRPr lang="en-US" b="1"/>
        </a:p>
      </dgm:t>
    </dgm:pt>
    <dgm:pt modelId="{0F17CDC0-8C7C-6543-8E8A-F895034742A1}" type="pres">
      <dgm:prSet presAssocID="{19DD3EA9-9B82-4B9D-8F88-9C6C57CE830F}" presName="diagram" presStyleCnt="0">
        <dgm:presLayoutVars>
          <dgm:dir/>
          <dgm:resizeHandles val="exact"/>
        </dgm:presLayoutVars>
      </dgm:prSet>
      <dgm:spPr/>
    </dgm:pt>
    <dgm:pt modelId="{5D961BFD-3B8B-B244-9661-D67926E22B12}" type="pres">
      <dgm:prSet presAssocID="{5ACCF131-3029-4B17-B851-8BEDABAB9313}" presName="node" presStyleLbl="node1" presStyleIdx="0" presStyleCnt="6">
        <dgm:presLayoutVars>
          <dgm:bulletEnabled val="1"/>
        </dgm:presLayoutVars>
      </dgm:prSet>
      <dgm:spPr/>
    </dgm:pt>
    <dgm:pt modelId="{0ACC6380-D784-8F4A-97CB-1DC593B8086E}" type="pres">
      <dgm:prSet presAssocID="{7E4DE068-7D6E-4C83-82A6-D9D76BE5FCE8}" presName="sibTrans" presStyleCnt="0"/>
      <dgm:spPr/>
    </dgm:pt>
    <dgm:pt modelId="{78068509-D89C-D74B-BC85-2CA3B8CB286C}" type="pres">
      <dgm:prSet presAssocID="{D7F8F06C-880F-4339-80AA-AE88DB587D7A}" presName="node" presStyleLbl="node1" presStyleIdx="1" presStyleCnt="6">
        <dgm:presLayoutVars>
          <dgm:bulletEnabled val="1"/>
        </dgm:presLayoutVars>
      </dgm:prSet>
      <dgm:spPr/>
    </dgm:pt>
    <dgm:pt modelId="{C47CB624-AA91-694A-8FBA-60B30F3B5796}" type="pres">
      <dgm:prSet presAssocID="{DF7FB7A0-B38D-4ABA-80A8-72212CB0A229}" presName="sibTrans" presStyleCnt="0"/>
      <dgm:spPr/>
    </dgm:pt>
    <dgm:pt modelId="{F68D18D5-8964-4544-AE47-01EA1EC8F459}" type="pres">
      <dgm:prSet presAssocID="{D2001936-41DB-4039-9A9A-E82E95370FA1}" presName="node" presStyleLbl="node1" presStyleIdx="2" presStyleCnt="6">
        <dgm:presLayoutVars>
          <dgm:bulletEnabled val="1"/>
        </dgm:presLayoutVars>
      </dgm:prSet>
      <dgm:spPr/>
    </dgm:pt>
    <dgm:pt modelId="{FDD59CC2-74B8-0A4F-9C46-9D2FB376E7AC}" type="pres">
      <dgm:prSet presAssocID="{5C6CD02D-251F-413B-9A98-4C5F9B2C2B6C}" presName="sibTrans" presStyleCnt="0"/>
      <dgm:spPr/>
    </dgm:pt>
    <dgm:pt modelId="{D3755836-2CAF-1546-A1BC-F494851D912D}" type="pres">
      <dgm:prSet presAssocID="{DB756E09-C5CE-45F1-9DE4-8BAB690E67C3}" presName="node" presStyleLbl="node1" presStyleIdx="3" presStyleCnt="6">
        <dgm:presLayoutVars>
          <dgm:bulletEnabled val="1"/>
        </dgm:presLayoutVars>
      </dgm:prSet>
      <dgm:spPr/>
    </dgm:pt>
    <dgm:pt modelId="{BC01F8D7-0A09-7345-9DED-299E1EFAD61A}" type="pres">
      <dgm:prSet presAssocID="{DB4B61DB-0344-4213-B787-999FDB64FD11}" presName="sibTrans" presStyleCnt="0"/>
      <dgm:spPr/>
    </dgm:pt>
    <dgm:pt modelId="{8A4418B6-A482-2643-BE8D-04A71FCE8AEB}" type="pres">
      <dgm:prSet presAssocID="{3CD526CF-A58F-4689-9B45-5B42948382BD}" presName="node" presStyleLbl="node1" presStyleIdx="4" presStyleCnt="6">
        <dgm:presLayoutVars>
          <dgm:bulletEnabled val="1"/>
        </dgm:presLayoutVars>
      </dgm:prSet>
      <dgm:spPr/>
    </dgm:pt>
    <dgm:pt modelId="{A6E45AC2-1EDB-BE4D-ACA9-C6F62916EB42}" type="pres">
      <dgm:prSet presAssocID="{41F19B6C-EB1E-41FB-9F70-D604888E4C2F}" presName="sibTrans" presStyleCnt="0"/>
      <dgm:spPr/>
    </dgm:pt>
    <dgm:pt modelId="{CC287223-81CC-5F46-98A7-1D38B8ADD96E}" type="pres">
      <dgm:prSet presAssocID="{273F6FFC-FC1F-425C-959A-32931F13A62A}" presName="node" presStyleLbl="node1" presStyleIdx="5" presStyleCnt="6">
        <dgm:presLayoutVars>
          <dgm:bulletEnabled val="1"/>
        </dgm:presLayoutVars>
      </dgm:prSet>
      <dgm:spPr/>
    </dgm:pt>
  </dgm:ptLst>
  <dgm:cxnLst>
    <dgm:cxn modelId="{F1E3B804-3F39-4106-B3D7-2E4EB58E9AA2}" srcId="{19DD3EA9-9B82-4B9D-8F88-9C6C57CE830F}" destId="{D7F8F06C-880F-4339-80AA-AE88DB587D7A}" srcOrd="1" destOrd="0" parTransId="{E5997FF4-51E8-4AAF-870E-46C6A03AAB7E}" sibTransId="{DF7FB7A0-B38D-4ABA-80A8-72212CB0A229}"/>
    <dgm:cxn modelId="{D690BA16-DA87-4A0F-8157-6090E0F12ED5}" srcId="{19DD3EA9-9B82-4B9D-8F88-9C6C57CE830F}" destId="{DB756E09-C5CE-45F1-9DE4-8BAB690E67C3}" srcOrd="3" destOrd="0" parTransId="{9EB90470-8672-4DB4-935B-65510427ECAE}" sibTransId="{DB4B61DB-0344-4213-B787-999FDB64FD11}"/>
    <dgm:cxn modelId="{56F5603D-6E8C-8049-AA43-1A11BD99B0EF}" type="presOf" srcId="{3CD526CF-A58F-4689-9B45-5B42948382BD}" destId="{8A4418B6-A482-2643-BE8D-04A71FCE8AEB}" srcOrd="0" destOrd="0" presId="urn:microsoft.com/office/officeart/2005/8/layout/default"/>
    <dgm:cxn modelId="{DF89EB4A-761E-7342-998A-84C25F57D3FB}" type="presOf" srcId="{D7F8F06C-880F-4339-80AA-AE88DB587D7A}" destId="{78068509-D89C-D74B-BC85-2CA3B8CB286C}" srcOrd="0" destOrd="0" presId="urn:microsoft.com/office/officeart/2005/8/layout/default"/>
    <dgm:cxn modelId="{595F3D6A-D29E-7A44-8DBC-17621F1003B6}" type="presOf" srcId="{5ACCF131-3029-4B17-B851-8BEDABAB9313}" destId="{5D961BFD-3B8B-B244-9661-D67926E22B12}" srcOrd="0" destOrd="0" presId="urn:microsoft.com/office/officeart/2005/8/layout/default"/>
    <dgm:cxn modelId="{0F770674-28D5-4B2B-8072-69407644EA0A}" srcId="{19DD3EA9-9B82-4B9D-8F88-9C6C57CE830F}" destId="{5ACCF131-3029-4B17-B851-8BEDABAB9313}" srcOrd="0" destOrd="0" parTransId="{85B57310-E1AB-46B3-934F-892DC6DAB048}" sibTransId="{7E4DE068-7D6E-4C83-82A6-D9D76BE5FCE8}"/>
    <dgm:cxn modelId="{1CB41177-D894-4541-834F-176F7C50986E}" type="presOf" srcId="{273F6FFC-FC1F-425C-959A-32931F13A62A}" destId="{CC287223-81CC-5F46-98A7-1D38B8ADD96E}" srcOrd="0" destOrd="0" presId="urn:microsoft.com/office/officeart/2005/8/layout/default"/>
    <dgm:cxn modelId="{FFCEC27A-A5C3-4646-809D-08A62A1A8ED0}" type="presOf" srcId="{D2001936-41DB-4039-9A9A-E82E95370FA1}" destId="{F68D18D5-8964-4544-AE47-01EA1EC8F459}" srcOrd="0" destOrd="0" presId="urn:microsoft.com/office/officeart/2005/8/layout/default"/>
    <dgm:cxn modelId="{EB16758E-F4CA-44F6-9F6B-B6DE6DA1F345}" srcId="{19DD3EA9-9B82-4B9D-8F88-9C6C57CE830F}" destId="{D2001936-41DB-4039-9A9A-E82E95370FA1}" srcOrd="2" destOrd="0" parTransId="{A71E27EC-398D-4D88-AD69-2246687992DE}" sibTransId="{5C6CD02D-251F-413B-9A98-4C5F9B2C2B6C}"/>
    <dgm:cxn modelId="{3983499E-737E-A84B-B66B-67BBB060563D}" type="presOf" srcId="{DB756E09-C5CE-45F1-9DE4-8BAB690E67C3}" destId="{D3755836-2CAF-1546-A1BC-F494851D912D}" srcOrd="0" destOrd="0" presId="urn:microsoft.com/office/officeart/2005/8/layout/default"/>
    <dgm:cxn modelId="{084DFAD3-4FD2-48C0-8D6E-AD892908E7C5}" srcId="{19DD3EA9-9B82-4B9D-8F88-9C6C57CE830F}" destId="{3CD526CF-A58F-4689-9B45-5B42948382BD}" srcOrd="4" destOrd="0" parTransId="{C5A4C591-6496-40C3-8E7D-7BC05FB3AB16}" sibTransId="{41F19B6C-EB1E-41FB-9F70-D604888E4C2F}"/>
    <dgm:cxn modelId="{E256B2D7-58F7-4739-8D4A-7D5E9BBF61DD}" srcId="{19DD3EA9-9B82-4B9D-8F88-9C6C57CE830F}" destId="{273F6FFC-FC1F-425C-959A-32931F13A62A}" srcOrd="5" destOrd="0" parTransId="{FE0DDBC7-F299-4169-AF05-03BD55779F18}" sibTransId="{BFDF68D0-B47C-4FA0-8639-760AEEE8717C}"/>
    <dgm:cxn modelId="{F7816DF0-F132-564A-9437-8DB87E1D932C}" type="presOf" srcId="{19DD3EA9-9B82-4B9D-8F88-9C6C57CE830F}" destId="{0F17CDC0-8C7C-6543-8E8A-F895034742A1}" srcOrd="0" destOrd="0" presId="urn:microsoft.com/office/officeart/2005/8/layout/default"/>
    <dgm:cxn modelId="{F97767E5-A31F-BB46-9EC4-C3C34843656E}" type="presParOf" srcId="{0F17CDC0-8C7C-6543-8E8A-F895034742A1}" destId="{5D961BFD-3B8B-B244-9661-D67926E22B12}" srcOrd="0" destOrd="0" presId="urn:microsoft.com/office/officeart/2005/8/layout/default"/>
    <dgm:cxn modelId="{D4D14669-3C64-0D4F-933E-81EEDB74FDC4}" type="presParOf" srcId="{0F17CDC0-8C7C-6543-8E8A-F895034742A1}" destId="{0ACC6380-D784-8F4A-97CB-1DC593B8086E}" srcOrd="1" destOrd="0" presId="urn:microsoft.com/office/officeart/2005/8/layout/default"/>
    <dgm:cxn modelId="{3D0F0C14-0D43-4344-A46F-90A5D83C8885}" type="presParOf" srcId="{0F17CDC0-8C7C-6543-8E8A-F895034742A1}" destId="{78068509-D89C-D74B-BC85-2CA3B8CB286C}" srcOrd="2" destOrd="0" presId="urn:microsoft.com/office/officeart/2005/8/layout/default"/>
    <dgm:cxn modelId="{B9BBCEA7-3A39-E447-84D9-016D7990F8EF}" type="presParOf" srcId="{0F17CDC0-8C7C-6543-8E8A-F895034742A1}" destId="{C47CB624-AA91-694A-8FBA-60B30F3B5796}" srcOrd="3" destOrd="0" presId="urn:microsoft.com/office/officeart/2005/8/layout/default"/>
    <dgm:cxn modelId="{3A23CEF3-D1E5-964B-B892-5CDDF4EB6074}" type="presParOf" srcId="{0F17CDC0-8C7C-6543-8E8A-F895034742A1}" destId="{F68D18D5-8964-4544-AE47-01EA1EC8F459}" srcOrd="4" destOrd="0" presId="urn:microsoft.com/office/officeart/2005/8/layout/default"/>
    <dgm:cxn modelId="{6A75CD7D-77FE-5048-B4F0-40B81E63B542}" type="presParOf" srcId="{0F17CDC0-8C7C-6543-8E8A-F895034742A1}" destId="{FDD59CC2-74B8-0A4F-9C46-9D2FB376E7AC}" srcOrd="5" destOrd="0" presId="urn:microsoft.com/office/officeart/2005/8/layout/default"/>
    <dgm:cxn modelId="{2DAD3FAE-4557-D645-B471-B7BD772728C5}" type="presParOf" srcId="{0F17CDC0-8C7C-6543-8E8A-F895034742A1}" destId="{D3755836-2CAF-1546-A1BC-F494851D912D}" srcOrd="6" destOrd="0" presId="urn:microsoft.com/office/officeart/2005/8/layout/default"/>
    <dgm:cxn modelId="{54BB02B9-2818-7F4B-94AB-94796FE93157}" type="presParOf" srcId="{0F17CDC0-8C7C-6543-8E8A-F895034742A1}" destId="{BC01F8D7-0A09-7345-9DED-299E1EFAD61A}" srcOrd="7" destOrd="0" presId="urn:microsoft.com/office/officeart/2005/8/layout/default"/>
    <dgm:cxn modelId="{FC0EF307-A0CE-8944-B6A8-E8FC64F3DEDC}" type="presParOf" srcId="{0F17CDC0-8C7C-6543-8E8A-F895034742A1}" destId="{8A4418B6-A482-2643-BE8D-04A71FCE8AEB}" srcOrd="8" destOrd="0" presId="urn:microsoft.com/office/officeart/2005/8/layout/default"/>
    <dgm:cxn modelId="{1E51B9B9-CA6C-8B40-9085-6163158D8A65}" type="presParOf" srcId="{0F17CDC0-8C7C-6543-8E8A-F895034742A1}" destId="{A6E45AC2-1EDB-BE4D-ACA9-C6F62916EB42}" srcOrd="9" destOrd="0" presId="urn:microsoft.com/office/officeart/2005/8/layout/default"/>
    <dgm:cxn modelId="{21FB008B-B8E4-1C49-BCFA-6344B0149C63}" type="presParOf" srcId="{0F17CDC0-8C7C-6543-8E8A-F895034742A1}" destId="{CC287223-81CC-5F46-98A7-1D38B8ADD96E}"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002ACE-A9B2-4193-8CC4-6C4087415F6D}"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AC35CC3-7900-4354-9CE3-034A42913DFF}">
      <dgm:prSet/>
      <dgm:spPr/>
      <dgm:t>
        <a:bodyPr/>
        <a:lstStyle/>
        <a:p>
          <a:r>
            <a:rPr lang="en-US"/>
            <a:t>upoznavanje drugih obrazovnih sustava</a:t>
          </a:r>
        </a:p>
      </dgm:t>
    </dgm:pt>
    <dgm:pt modelId="{858BD6F3-8159-4774-80E6-4DCE67E80E94}" type="parTrans" cxnId="{E4185271-BE5C-4D34-825E-636637906BF4}">
      <dgm:prSet/>
      <dgm:spPr/>
      <dgm:t>
        <a:bodyPr/>
        <a:lstStyle/>
        <a:p>
          <a:endParaRPr lang="en-US"/>
        </a:p>
      </dgm:t>
    </dgm:pt>
    <dgm:pt modelId="{12150192-EC13-47CB-A7DC-B42377620125}" type="sibTrans" cxnId="{E4185271-BE5C-4D34-825E-636637906BF4}">
      <dgm:prSet/>
      <dgm:spPr/>
      <dgm:t>
        <a:bodyPr/>
        <a:lstStyle/>
        <a:p>
          <a:endParaRPr lang="en-US"/>
        </a:p>
      </dgm:t>
    </dgm:pt>
    <dgm:pt modelId="{17066CDD-4625-4031-BFE5-BAB3C605354C}">
      <dgm:prSet/>
      <dgm:spPr/>
      <dgm:t>
        <a:bodyPr/>
        <a:lstStyle/>
        <a:p>
          <a:r>
            <a:rPr lang="en-US"/>
            <a:t>razmjena ideja s kolegama iz drugih država</a:t>
          </a:r>
        </a:p>
      </dgm:t>
    </dgm:pt>
    <dgm:pt modelId="{E5899925-0623-4482-B596-C2DB07CE1116}" type="parTrans" cxnId="{7EC222A5-43B9-47B2-ABC8-60CC7F3B05D8}">
      <dgm:prSet/>
      <dgm:spPr/>
      <dgm:t>
        <a:bodyPr/>
        <a:lstStyle/>
        <a:p>
          <a:endParaRPr lang="en-US"/>
        </a:p>
      </dgm:t>
    </dgm:pt>
    <dgm:pt modelId="{9872D9A8-877E-464E-95A0-CE8DF2B9F54B}" type="sibTrans" cxnId="{7EC222A5-43B9-47B2-ABC8-60CC7F3B05D8}">
      <dgm:prSet/>
      <dgm:spPr/>
      <dgm:t>
        <a:bodyPr/>
        <a:lstStyle/>
        <a:p>
          <a:endParaRPr lang="en-US"/>
        </a:p>
      </dgm:t>
    </dgm:pt>
    <dgm:pt modelId="{A8BEF802-64F9-414D-9956-6A3DA21FE257}">
      <dgm:prSet/>
      <dgm:spPr/>
      <dgm:t>
        <a:bodyPr/>
        <a:lstStyle/>
        <a:p>
          <a:r>
            <a:rPr lang="en-US"/>
            <a:t>timski rad</a:t>
          </a:r>
        </a:p>
      </dgm:t>
    </dgm:pt>
    <dgm:pt modelId="{FFD12441-3915-4F41-BD58-53FCA14EF536}" type="parTrans" cxnId="{D6B61A08-E3AC-4E3F-8C22-6BDFD06138AE}">
      <dgm:prSet/>
      <dgm:spPr/>
      <dgm:t>
        <a:bodyPr/>
        <a:lstStyle/>
        <a:p>
          <a:endParaRPr lang="en-US"/>
        </a:p>
      </dgm:t>
    </dgm:pt>
    <dgm:pt modelId="{461C622D-4E23-4C39-9448-2F322D4FE25D}" type="sibTrans" cxnId="{D6B61A08-E3AC-4E3F-8C22-6BDFD06138AE}">
      <dgm:prSet/>
      <dgm:spPr/>
      <dgm:t>
        <a:bodyPr/>
        <a:lstStyle/>
        <a:p>
          <a:endParaRPr lang="en-US"/>
        </a:p>
      </dgm:t>
    </dgm:pt>
    <dgm:pt modelId="{1CF7FFB3-780B-40FE-BAB7-A4880BB0C550}">
      <dgm:prSet/>
      <dgm:spPr/>
      <dgm:t>
        <a:bodyPr/>
        <a:lstStyle/>
        <a:p>
          <a:r>
            <a:rPr lang="en-US" dirty="0" err="1"/>
            <a:t>razvoj</a:t>
          </a:r>
          <a:r>
            <a:rPr lang="en-US" dirty="0"/>
            <a:t> </a:t>
          </a:r>
          <a:r>
            <a:rPr lang="en-US" dirty="0" err="1"/>
            <a:t>socijalnih</a:t>
          </a:r>
          <a:r>
            <a:rPr lang="en-US" dirty="0"/>
            <a:t> </a:t>
          </a:r>
          <a:r>
            <a:rPr lang="en-US" dirty="0" err="1"/>
            <a:t>i</a:t>
          </a:r>
          <a:r>
            <a:rPr lang="en-US" dirty="0"/>
            <a:t> </a:t>
          </a:r>
          <a:r>
            <a:rPr lang="en-US" dirty="0" err="1"/>
            <a:t>komunikacijskih</a:t>
          </a:r>
          <a:r>
            <a:rPr lang="en-US" dirty="0"/>
            <a:t> </a:t>
          </a:r>
          <a:r>
            <a:rPr lang="en-US" dirty="0" err="1"/>
            <a:t>vještina</a:t>
          </a:r>
          <a:endParaRPr lang="en-US" dirty="0"/>
        </a:p>
      </dgm:t>
    </dgm:pt>
    <dgm:pt modelId="{B5F6E3B4-0D27-4A79-A221-0399C4CBD08B}" type="parTrans" cxnId="{A83A03B5-FC03-4368-9775-F58D800ACADE}">
      <dgm:prSet/>
      <dgm:spPr/>
      <dgm:t>
        <a:bodyPr/>
        <a:lstStyle/>
        <a:p>
          <a:endParaRPr lang="en-US"/>
        </a:p>
      </dgm:t>
    </dgm:pt>
    <dgm:pt modelId="{3F61CF34-B58C-41EE-BD98-0DD6E9873943}" type="sibTrans" cxnId="{A83A03B5-FC03-4368-9775-F58D800ACADE}">
      <dgm:prSet/>
      <dgm:spPr/>
      <dgm:t>
        <a:bodyPr/>
        <a:lstStyle/>
        <a:p>
          <a:endParaRPr lang="en-US"/>
        </a:p>
      </dgm:t>
    </dgm:pt>
    <dgm:pt modelId="{02199DFE-4C0B-49C2-BE8E-FC968E02003C}">
      <dgm:prSet/>
      <dgm:spPr/>
      <dgm:t>
        <a:bodyPr/>
        <a:lstStyle/>
        <a:p>
          <a:r>
            <a:rPr lang="en-US"/>
            <a:t>jezične kompetencije</a:t>
          </a:r>
        </a:p>
      </dgm:t>
    </dgm:pt>
    <dgm:pt modelId="{49DCC9CD-8074-4D89-B74C-3F9729CC0F27}" type="parTrans" cxnId="{581C1427-59BC-4974-8154-BBF8919866A4}">
      <dgm:prSet/>
      <dgm:spPr/>
      <dgm:t>
        <a:bodyPr/>
        <a:lstStyle/>
        <a:p>
          <a:endParaRPr lang="en-US"/>
        </a:p>
      </dgm:t>
    </dgm:pt>
    <dgm:pt modelId="{28E17AB5-F141-401E-99F7-5FD246182D63}" type="sibTrans" cxnId="{581C1427-59BC-4974-8154-BBF8919866A4}">
      <dgm:prSet/>
      <dgm:spPr/>
      <dgm:t>
        <a:bodyPr/>
        <a:lstStyle/>
        <a:p>
          <a:endParaRPr lang="en-US"/>
        </a:p>
      </dgm:t>
    </dgm:pt>
    <dgm:pt modelId="{05BD0585-0839-4CF1-8DA8-BD1509B3D230}">
      <dgm:prSet/>
      <dgm:spPr/>
      <dgm:t>
        <a:bodyPr/>
        <a:lstStyle/>
        <a:p>
          <a:r>
            <a:rPr lang="en-US"/>
            <a:t>UČITELJ U ULOZI UČENIKA - metode poučavanja i osobnost voditelja tečaja (učitelja!)</a:t>
          </a:r>
        </a:p>
      </dgm:t>
    </dgm:pt>
    <dgm:pt modelId="{C8AA0266-AD7C-4083-BC12-A9AD915991C9}" type="parTrans" cxnId="{C1A89AEE-8061-4037-85F1-869DF6BB0499}">
      <dgm:prSet/>
      <dgm:spPr/>
      <dgm:t>
        <a:bodyPr/>
        <a:lstStyle/>
        <a:p>
          <a:endParaRPr lang="en-US"/>
        </a:p>
      </dgm:t>
    </dgm:pt>
    <dgm:pt modelId="{9C733E2D-F91D-4319-825E-56B797C51710}" type="sibTrans" cxnId="{C1A89AEE-8061-4037-85F1-869DF6BB0499}">
      <dgm:prSet/>
      <dgm:spPr/>
      <dgm:t>
        <a:bodyPr/>
        <a:lstStyle/>
        <a:p>
          <a:endParaRPr lang="en-US"/>
        </a:p>
      </dgm:t>
    </dgm:pt>
    <dgm:pt modelId="{47761C3D-7374-CB47-8DC9-F5027654E45E}" type="pres">
      <dgm:prSet presAssocID="{F0002ACE-A9B2-4193-8CC4-6C4087415F6D}" presName="vert0" presStyleCnt="0">
        <dgm:presLayoutVars>
          <dgm:dir/>
          <dgm:animOne val="branch"/>
          <dgm:animLvl val="lvl"/>
        </dgm:presLayoutVars>
      </dgm:prSet>
      <dgm:spPr/>
    </dgm:pt>
    <dgm:pt modelId="{947713A7-B4CE-C645-B6BA-7A6362EC1D7C}" type="pres">
      <dgm:prSet presAssocID="{8AC35CC3-7900-4354-9CE3-034A42913DFF}" presName="thickLine" presStyleLbl="alignNode1" presStyleIdx="0" presStyleCnt="6"/>
      <dgm:spPr/>
    </dgm:pt>
    <dgm:pt modelId="{D84135DA-C545-D349-B858-0DE1BBC1E682}" type="pres">
      <dgm:prSet presAssocID="{8AC35CC3-7900-4354-9CE3-034A42913DFF}" presName="horz1" presStyleCnt="0"/>
      <dgm:spPr/>
    </dgm:pt>
    <dgm:pt modelId="{8704F571-6BCA-A640-9FA2-36D824B8F65E}" type="pres">
      <dgm:prSet presAssocID="{8AC35CC3-7900-4354-9CE3-034A42913DFF}" presName="tx1" presStyleLbl="revTx" presStyleIdx="0" presStyleCnt="6"/>
      <dgm:spPr/>
    </dgm:pt>
    <dgm:pt modelId="{3114EB79-1BCC-BF48-8E64-42F2AD444C10}" type="pres">
      <dgm:prSet presAssocID="{8AC35CC3-7900-4354-9CE3-034A42913DFF}" presName="vert1" presStyleCnt="0"/>
      <dgm:spPr/>
    </dgm:pt>
    <dgm:pt modelId="{DACA656A-797D-7045-908D-38FE64596FCE}" type="pres">
      <dgm:prSet presAssocID="{17066CDD-4625-4031-BFE5-BAB3C605354C}" presName="thickLine" presStyleLbl="alignNode1" presStyleIdx="1" presStyleCnt="6"/>
      <dgm:spPr/>
    </dgm:pt>
    <dgm:pt modelId="{846903DE-E6EE-F146-934A-4E2531B3AE42}" type="pres">
      <dgm:prSet presAssocID="{17066CDD-4625-4031-BFE5-BAB3C605354C}" presName="horz1" presStyleCnt="0"/>
      <dgm:spPr/>
    </dgm:pt>
    <dgm:pt modelId="{25D3A864-E721-F84F-8E65-B40AAACB9DAF}" type="pres">
      <dgm:prSet presAssocID="{17066CDD-4625-4031-BFE5-BAB3C605354C}" presName="tx1" presStyleLbl="revTx" presStyleIdx="1" presStyleCnt="6"/>
      <dgm:spPr/>
    </dgm:pt>
    <dgm:pt modelId="{95F509D9-D822-2D48-9B92-7D3FD9EC288E}" type="pres">
      <dgm:prSet presAssocID="{17066CDD-4625-4031-BFE5-BAB3C605354C}" presName="vert1" presStyleCnt="0"/>
      <dgm:spPr/>
    </dgm:pt>
    <dgm:pt modelId="{1E7A2C84-E843-7547-A1B5-5A3FC417BA20}" type="pres">
      <dgm:prSet presAssocID="{A8BEF802-64F9-414D-9956-6A3DA21FE257}" presName="thickLine" presStyleLbl="alignNode1" presStyleIdx="2" presStyleCnt="6"/>
      <dgm:spPr/>
    </dgm:pt>
    <dgm:pt modelId="{2B08A357-9179-2A46-9F4B-A5D38DCDFF01}" type="pres">
      <dgm:prSet presAssocID="{A8BEF802-64F9-414D-9956-6A3DA21FE257}" presName="horz1" presStyleCnt="0"/>
      <dgm:spPr/>
    </dgm:pt>
    <dgm:pt modelId="{96A255EF-FF1F-5846-BC9F-F02721E99E53}" type="pres">
      <dgm:prSet presAssocID="{A8BEF802-64F9-414D-9956-6A3DA21FE257}" presName="tx1" presStyleLbl="revTx" presStyleIdx="2" presStyleCnt="6"/>
      <dgm:spPr/>
    </dgm:pt>
    <dgm:pt modelId="{189FEFA0-5539-F348-B64E-B64DDB221B5B}" type="pres">
      <dgm:prSet presAssocID="{A8BEF802-64F9-414D-9956-6A3DA21FE257}" presName="vert1" presStyleCnt="0"/>
      <dgm:spPr/>
    </dgm:pt>
    <dgm:pt modelId="{B2352211-BA23-4440-87F4-6DE709A3534D}" type="pres">
      <dgm:prSet presAssocID="{1CF7FFB3-780B-40FE-BAB7-A4880BB0C550}" presName="thickLine" presStyleLbl="alignNode1" presStyleIdx="3" presStyleCnt="6"/>
      <dgm:spPr/>
    </dgm:pt>
    <dgm:pt modelId="{C51F65C5-E3CE-E94D-BCC2-A8BEBB73BB5B}" type="pres">
      <dgm:prSet presAssocID="{1CF7FFB3-780B-40FE-BAB7-A4880BB0C550}" presName="horz1" presStyleCnt="0"/>
      <dgm:spPr/>
    </dgm:pt>
    <dgm:pt modelId="{144C9359-1C90-B542-9EB6-3BB1D0C9A6D1}" type="pres">
      <dgm:prSet presAssocID="{1CF7FFB3-780B-40FE-BAB7-A4880BB0C550}" presName="tx1" presStyleLbl="revTx" presStyleIdx="3" presStyleCnt="6"/>
      <dgm:spPr/>
    </dgm:pt>
    <dgm:pt modelId="{B9A1C81E-C062-CA46-828A-F331CFAC7D5E}" type="pres">
      <dgm:prSet presAssocID="{1CF7FFB3-780B-40FE-BAB7-A4880BB0C550}" presName="vert1" presStyleCnt="0"/>
      <dgm:spPr/>
    </dgm:pt>
    <dgm:pt modelId="{7EC90863-373E-044E-B38D-6C0BCB6B52C9}" type="pres">
      <dgm:prSet presAssocID="{02199DFE-4C0B-49C2-BE8E-FC968E02003C}" presName="thickLine" presStyleLbl="alignNode1" presStyleIdx="4" presStyleCnt="6"/>
      <dgm:spPr/>
    </dgm:pt>
    <dgm:pt modelId="{A55CFE82-5C38-5341-BC41-91E3720D63A4}" type="pres">
      <dgm:prSet presAssocID="{02199DFE-4C0B-49C2-BE8E-FC968E02003C}" presName="horz1" presStyleCnt="0"/>
      <dgm:spPr/>
    </dgm:pt>
    <dgm:pt modelId="{6658CBCE-B0AC-9249-B083-CDA4CE115254}" type="pres">
      <dgm:prSet presAssocID="{02199DFE-4C0B-49C2-BE8E-FC968E02003C}" presName="tx1" presStyleLbl="revTx" presStyleIdx="4" presStyleCnt="6"/>
      <dgm:spPr/>
    </dgm:pt>
    <dgm:pt modelId="{54DAE99D-B8AB-8F4E-A626-A526F412674C}" type="pres">
      <dgm:prSet presAssocID="{02199DFE-4C0B-49C2-BE8E-FC968E02003C}" presName="vert1" presStyleCnt="0"/>
      <dgm:spPr/>
    </dgm:pt>
    <dgm:pt modelId="{D8C99FCE-238B-3841-88A7-392ED1A0E832}" type="pres">
      <dgm:prSet presAssocID="{05BD0585-0839-4CF1-8DA8-BD1509B3D230}" presName="thickLine" presStyleLbl="alignNode1" presStyleIdx="5" presStyleCnt="6"/>
      <dgm:spPr/>
    </dgm:pt>
    <dgm:pt modelId="{C9C32BE8-008F-0C45-A5B3-5AB8B740B2E1}" type="pres">
      <dgm:prSet presAssocID="{05BD0585-0839-4CF1-8DA8-BD1509B3D230}" presName="horz1" presStyleCnt="0"/>
      <dgm:spPr/>
    </dgm:pt>
    <dgm:pt modelId="{05BEC235-4685-6A44-95FC-F9C386435408}" type="pres">
      <dgm:prSet presAssocID="{05BD0585-0839-4CF1-8DA8-BD1509B3D230}" presName="tx1" presStyleLbl="revTx" presStyleIdx="5" presStyleCnt="6"/>
      <dgm:spPr/>
    </dgm:pt>
    <dgm:pt modelId="{84B90EAC-A826-5541-A808-82E84ACA0948}" type="pres">
      <dgm:prSet presAssocID="{05BD0585-0839-4CF1-8DA8-BD1509B3D230}" presName="vert1" presStyleCnt="0"/>
      <dgm:spPr/>
    </dgm:pt>
  </dgm:ptLst>
  <dgm:cxnLst>
    <dgm:cxn modelId="{D6B61A08-E3AC-4E3F-8C22-6BDFD06138AE}" srcId="{F0002ACE-A9B2-4193-8CC4-6C4087415F6D}" destId="{A8BEF802-64F9-414D-9956-6A3DA21FE257}" srcOrd="2" destOrd="0" parTransId="{FFD12441-3915-4F41-BD58-53FCA14EF536}" sibTransId="{461C622D-4E23-4C39-9448-2F322D4FE25D}"/>
    <dgm:cxn modelId="{A6C73D21-5FB7-DA45-8A27-164FDAD7309F}" type="presOf" srcId="{F0002ACE-A9B2-4193-8CC4-6C4087415F6D}" destId="{47761C3D-7374-CB47-8DC9-F5027654E45E}" srcOrd="0" destOrd="0" presId="urn:microsoft.com/office/officeart/2008/layout/LinedList"/>
    <dgm:cxn modelId="{581C1427-59BC-4974-8154-BBF8919866A4}" srcId="{F0002ACE-A9B2-4193-8CC4-6C4087415F6D}" destId="{02199DFE-4C0B-49C2-BE8E-FC968E02003C}" srcOrd="4" destOrd="0" parTransId="{49DCC9CD-8074-4D89-B74C-3F9729CC0F27}" sibTransId="{28E17AB5-F141-401E-99F7-5FD246182D63}"/>
    <dgm:cxn modelId="{BF30DA2C-12AE-AF40-8CF0-19E2120AD091}" type="presOf" srcId="{A8BEF802-64F9-414D-9956-6A3DA21FE257}" destId="{96A255EF-FF1F-5846-BC9F-F02721E99E53}" srcOrd="0" destOrd="0" presId="urn:microsoft.com/office/officeart/2008/layout/LinedList"/>
    <dgm:cxn modelId="{F6E66B45-AF78-CA46-A941-63904A6E88BC}" type="presOf" srcId="{17066CDD-4625-4031-BFE5-BAB3C605354C}" destId="{25D3A864-E721-F84F-8E65-B40AAACB9DAF}" srcOrd="0" destOrd="0" presId="urn:microsoft.com/office/officeart/2008/layout/LinedList"/>
    <dgm:cxn modelId="{E4185271-BE5C-4D34-825E-636637906BF4}" srcId="{F0002ACE-A9B2-4193-8CC4-6C4087415F6D}" destId="{8AC35CC3-7900-4354-9CE3-034A42913DFF}" srcOrd="0" destOrd="0" parTransId="{858BD6F3-8159-4774-80E6-4DCE67E80E94}" sibTransId="{12150192-EC13-47CB-A7DC-B42377620125}"/>
    <dgm:cxn modelId="{7EC222A5-43B9-47B2-ABC8-60CC7F3B05D8}" srcId="{F0002ACE-A9B2-4193-8CC4-6C4087415F6D}" destId="{17066CDD-4625-4031-BFE5-BAB3C605354C}" srcOrd="1" destOrd="0" parTransId="{E5899925-0623-4482-B596-C2DB07CE1116}" sibTransId="{9872D9A8-877E-464E-95A0-CE8DF2B9F54B}"/>
    <dgm:cxn modelId="{9EA6F6AD-BA92-2246-8581-C81E7BC95E50}" type="presOf" srcId="{02199DFE-4C0B-49C2-BE8E-FC968E02003C}" destId="{6658CBCE-B0AC-9249-B083-CDA4CE115254}" srcOrd="0" destOrd="0" presId="urn:microsoft.com/office/officeart/2008/layout/LinedList"/>
    <dgm:cxn modelId="{A83A03B5-FC03-4368-9775-F58D800ACADE}" srcId="{F0002ACE-A9B2-4193-8CC4-6C4087415F6D}" destId="{1CF7FFB3-780B-40FE-BAB7-A4880BB0C550}" srcOrd="3" destOrd="0" parTransId="{B5F6E3B4-0D27-4A79-A221-0399C4CBD08B}" sibTransId="{3F61CF34-B58C-41EE-BD98-0DD6E9873943}"/>
    <dgm:cxn modelId="{8F6284CF-3E89-6C4D-986C-C09EFAD74E04}" type="presOf" srcId="{8AC35CC3-7900-4354-9CE3-034A42913DFF}" destId="{8704F571-6BCA-A640-9FA2-36D824B8F65E}" srcOrd="0" destOrd="0" presId="urn:microsoft.com/office/officeart/2008/layout/LinedList"/>
    <dgm:cxn modelId="{E36915D5-6A22-1B42-A9A5-4F0E7D40DB6A}" type="presOf" srcId="{05BD0585-0839-4CF1-8DA8-BD1509B3D230}" destId="{05BEC235-4685-6A44-95FC-F9C386435408}" srcOrd="0" destOrd="0" presId="urn:microsoft.com/office/officeart/2008/layout/LinedList"/>
    <dgm:cxn modelId="{C1A89AEE-8061-4037-85F1-869DF6BB0499}" srcId="{F0002ACE-A9B2-4193-8CC4-6C4087415F6D}" destId="{05BD0585-0839-4CF1-8DA8-BD1509B3D230}" srcOrd="5" destOrd="0" parTransId="{C8AA0266-AD7C-4083-BC12-A9AD915991C9}" sibTransId="{9C733E2D-F91D-4319-825E-56B797C51710}"/>
    <dgm:cxn modelId="{B56CE5EF-2F3B-4246-A5D2-7618F7D78EFE}" type="presOf" srcId="{1CF7FFB3-780B-40FE-BAB7-A4880BB0C550}" destId="{144C9359-1C90-B542-9EB6-3BB1D0C9A6D1}" srcOrd="0" destOrd="0" presId="urn:microsoft.com/office/officeart/2008/layout/LinedList"/>
    <dgm:cxn modelId="{68A2235E-21E0-6948-96AB-9C617B315F1A}" type="presParOf" srcId="{47761C3D-7374-CB47-8DC9-F5027654E45E}" destId="{947713A7-B4CE-C645-B6BA-7A6362EC1D7C}" srcOrd="0" destOrd="0" presId="urn:microsoft.com/office/officeart/2008/layout/LinedList"/>
    <dgm:cxn modelId="{6802405F-83F8-C848-8C27-258A290488A0}" type="presParOf" srcId="{47761C3D-7374-CB47-8DC9-F5027654E45E}" destId="{D84135DA-C545-D349-B858-0DE1BBC1E682}" srcOrd="1" destOrd="0" presId="urn:microsoft.com/office/officeart/2008/layout/LinedList"/>
    <dgm:cxn modelId="{F1C59D27-1CD0-7C46-AC8C-75A54BEE71DA}" type="presParOf" srcId="{D84135DA-C545-D349-B858-0DE1BBC1E682}" destId="{8704F571-6BCA-A640-9FA2-36D824B8F65E}" srcOrd="0" destOrd="0" presId="urn:microsoft.com/office/officeart/2008/layout/LinedList"/>
    <dgm:cxn modelId="{576FE75E-B248-FF4A-B28D-6B69A917E1E3}" type="presParOf" srcId="{D84135DA-C545-D349-B858-0DE1BBC1E682}" destId="{3114EB79-1BCC-BF48-8E64-42F2AD444C10}" srcOrd="1" destOrd="0" presId="urn:microsoft.com/office/officeart/2008/layout/LinedList"/>
    <dgm:cxn modelId="{9C4F479F-FBD8-6A49-85B7-8917C18F7445}" type="presParOf" srcId="{47761C3D-7374-CB47-8DC9-F5027654E45E}" destId="{DACA656A-797D-7045-908D-38FE64596FCE}" srcOrd="2" destOrd="0" presId="urn:microsoft.com/office/officeart/2008/layout/LinedList"/>
    <dgm:cxn modelId="{39C33F63-B1F7-2C44-A05B-FE2D17E9DABB}" type="presParOf" srcId="{47761C3D-7374-CB47-8DC9-F5027654E45E}" destId="{846903DE-E6EE-F146-934A-4E2531B3AE42}" srcOrd="3" destOrd="0" presId="urn:microsoft.com/office/officeart/2008/layout/LinedList"/>
    <dgm:cxn modelId="{F0261BEA-7671-FF40-A047-9496556F2623}" type="presParOf" srcId="{846903DE-E6EE-F146-934A-4E2531B3AE42}" destId="{25D3A864-E721-F84F-8E65-B40AAACB9DAF}" srcOrd="0" destOrd="0" presId="urn:microsoft.com/office/officeart/2008/layout/LinedList"/>
    <dgm:cxn modelId="{F7D36249-F54D-0C49-A84E-EF06E887BC5F}" type="presParOf" srcId="{846903DE-E6EE-F146-934A-4E2531B3AE42}" destId="{95F509D9-D822-2D48-9B92-7D3FD9EC288E}" srcOrd="1" destOrd="0" presId="urn:microsoft.com/office/officeart/2008/layout/LinedList"/>
    <dgm:cxn modelId="{E245D385-F375-6A45-8EEB-AB03915664BF}" type="presParOf" srcId="{47761C3D-7374-CB47-8DC9-F5027654E45E}" destId="{1E7A2C84-E843-7547-A1B5-5A3FC417BA20}" srcOrd="4" destOrd="0" presId="urn:microsoft.com/office/officeart/2008/layout/LinedList"/>
    <dgm:cxn modelId="{DB8E9A7F-FE12-884D-A93E-DA530AFA4BF4}" type="presParOf" srcId="{47761C3D-7374-CB47-8DC9-F5027654E45E}" destId="{2B08A357-9179-2A46-9F4B-A5D38DCDFF01}" srcOrd="5" destOrd="0" presId="urn:microsoft.com/office/officeart/2008/layout/LinedList"/>
    <dgm:cxn modelId="{1A46CAD4-3F5C-1547-885E-093CD566F111}" type="presParOf" srcId="{2B08A357-9179-2A46-9F4B-A5D38DCDFF01}" destId="{96A255EF-FF1F-5846-BC9F-F02721E99E53}" srcOrd="0" destOrd="0" presId="urn:microsoft.com/office/officeart/2008/layout/LinedList"/>
    <dgm:cxn modelId="{BC6E1E50-9E8B-394F-A523-D3B80AAC0EB3}" type="presParOf" srcId="{2B08A357-9179-2A46-9F4B-A5D38DCDFF01}" destId="{189FEFA0-5539-F348-B64E-B64DDB221B5B}" srcOrd="1" destOrd="0" presId="urn:microsoft.com/office/officeart/2008/layout/LinedList"/>
    <dgm:cxn modelId="{2E99BFEA-CF6E-4442-875C-EEE5E9C52B57}" type="presParOf" srcId="{47761C3D-7374-CB47-8DC9-F5027654E45E}" destId="{B2352211-BA23-4440-87F4-6DE709A3534D}" srcOrd="6" destOrd="0" presId="urn:microsoft.com/office/officeart/2008/layout/LinedList"/>
    <dgm:cxn modelId="{0E79EC25-A5A8-FC4E-B22B-F018797609EC}" type="presParOf" srcId="{47761C3D-7374-CB47-8DC9-F5027654E45E}" destId="{C51F65C5-E3CE-E94D-BCC2-A8BEBB73BB5B}" srcOrd="7" destOrd="0" presId="urn:microsoft.com/office/officeart/2008/layout/LinedList"/>
    <dgm:cxn modelId="{1DE484C2-DE4A-7549-A31A-769BB4FC5EFD}" type="presParOf" srcId="{C51F65C5-E3CE-E94D-BCC2-A8BEBB73BB5B}" destId="{144C9359-1C90-B542-9EB6-3BB1D0C9A6D1}" srcOrd="0" destOrd="0" presId="urn:microsoft.com/office/officeart/2008/layout/LinedList"/>
    <dgm:cxn modelId="{09435E1B-08A4-F64C-8380-F352D4DB1547}" type="presParOf" srcId="{C51F65C5-E3CE-E94D-BCC2-A8BEBB73BB5B}" destId="{B9A1C81E-C062-CA46-828A-F331CFAC7D5E}" srcOrd="1" destOrd="0" presId="urn:microsoft.com/office/officeart/2008/layout/LinedList"/>
    <dgm:cxn modelId="{FA8D832B-27A5-D445-A40A-680C70FFE6E6}" type="presParOf" srcId="{47761C3D-7374-CB47-8DC9-F5027654E45E}" destId="{7EC90863-373E-044E-B38D-6C0BCB6B52C9}" srcOrd="8" destOrd="0" presId="urn:microsoft.com/office/officeart/2008/layout/LinedList"/>
    <dgm:cxn modelId="{FFC94DDF-02C9-7F4A-84B0-BA0F709D2E2B}" type="presParOf" srcId="{47761C3D-7374-CB47-8DC9-F5027654E45E}" destId="{A55CFE82-5C38-5341-BC41-91E3720D63A4}" srcOrd="9" destOrd="0" presId="urn:microsoft.com/office/officeart/2008/layout/LinedList"/>
    <dgm:cxn modelId="{0514DF2D-5CE3-6D4D-A449-D9492C5AE27C}" type="presParOf" srcId="{A55CFE82-5C38-5341-BC41-91E3720D63A4}" destId="{6658CBCE-B0AC-9249-B083-CDA4CE115254}" srcOrd="0" destOrd="0" presId="urn:microsoft.com/office/officeart/2008/layout/LinedList"/>
    <dgm:cxn modelId="{D9487002-CA9E-8E45-94D8-A9755118889B}" type="presParOf" srcId="{A55CFE82-5C38-5341-BC41-91E3720D63A4}" destId="{54DAE99D-B8AB-8F4E-A626-A526F412674C}" srcOrd="1" destOrd="0" presId="urn:microsoft.com/office/officeart/2008/layout/LinedList"/>
    <dgm:cxn modelId="{9CD6D3FC-57B8-2E44-B3E4-F388FDC0DC18}" type="presParOf" srcId="{47761C3D-7374-CB47-8DC9-F5027654E45E}" destId="{D8C99FCE-238B-3841-88A7-392ED1A0E832}" srcOrd="10" destOrd="0" presId="urn:microsoft.com/office/officeart/2008/layout/LinedList"/>
    <dgm:cxn modelId="{E8570BA2-8466-5840-A783-CE41953BF91F}" type="presParOf" srcId="{47761C3D-7374-CB47-8DC9-F5027654E45E}" destId="{C9C32BE8-008F-0C45-A5B3-5AB8B740B2E1}" srcOrd="11" destOrd="0" presId="urn:microsoft.com/office/officeart/2008/layout/LinedList"/>
    <dgm:cxn modelId="{6CF4E02D-1B63-2645-BC14-C98D182B4AC3}" type="presParOf" srcId="{C9C32BE8-008F-0C45-A5B3-5AB8B740B2E1}" destId="{05BEC235-4685-6A44-95FC-F9C386435408}" srcOrd="0" destOrd="0" presId="urn:microsoft.com/office/officeart/2008/layout/LinedList"/>
    <dgm:cxn modelId="{0A308185-092D-AE49-93F2-CB6A3ABE923B}" type="presParOf" srcId="{C9C32BE8-008F-0C45-A5B3-5AB8B740B2E1}" destId="{84B90EAC-A826-5541-A808-82E84ACA094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030642-A7B6-B044-9530-E9EA093BAFF0}">
      <dsp:nvSpPr>
        <dsp:cNvPr id="0" name=""/>
        <dsp:cNvSpPr/>
      </dsp:nvSpPr>
      <dsp:spPr>
        <a:xfrm>
          <a:off x="132" y="0"/>
          <a:ext cx="1760497" cy="47915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endParaRPr lang="en-US" sz="1600" kern="1200" dirty="0"/>
        </a:p>
        <a:p>
          <a:pPr marL="0" lvl="0" indent="0" algn="ctr" defTabSz="711200">
            <a:lnSpc>
              <a:spcPct val="90000"/>
            </a:lnSpc>
            <a:spcBef>
              <a:spcPct val="0"/>
            </a:spcBef>
            <a:spcAft>
              <a:spcPct val="35000"/>
            </a:spcAft>
            <a:buNone/>
          </a:pPr>
          <a:r>
            <a:rPr lang="en-US" sz="1600" kern="1200" dirty="0" err="1"/>
            <a:t>Školsko</a:t>
          </a:r>
          <a:r>
            <a:rPr lang="en-US" sz="1600" kern="1200" dirty="0"/>
            <a:t> </a:t>
          </a:r>
          <a:r>
            <a:rPr lang="en-US" sz="1600" kern="1200" dirty="0" err="1"/>
            <a:t>obrazovanje</a:t>
          </a:r>
          <a:r>
            <a:rPr lang="en-US" sz="1600" kern="1200" dirty="0"/>
            <a:t>,  </a:t>
          </a:r>
          <a:r>
            <a:rPr lang="en-US" sz="1600" kern="1200" dirty="0" err="1"/>
            <a:t>visoko</a:t>
          </a:r>
          <a:r>
            <a:rPr lang="en-US" sz="1600" kern="1200" dirty="0"/>
            <a:t> </a:t>
          </a:r>
          <a:r>
            <a:rPr lang="en-US" sz="1600" kern="1200" dirty="0" err="1"/>
            <a:t>obrazovanje</a:t>
          </a:r>
          <a:r>
            <a:rPr lang="en-US" sz="1600" kern="1200" dirty="0"/>
            <a:t>,  </a:t>
          </a:r>
          <a:r>
            <a:rPr lang="en-US" sz="1600" kern="1200" dirty="0" err="1"/>
            <a:t>strukovno</a:t>
          </a:r>
          <a:r>
            <a:rPr lang="en-US" sz="1600" kern="1200" dirty="0"/>
            <a:t> </a:t>
          </a:r>
          <a:r>
            <a:rPr lang="en-US" sz="1600" kern="1200" dirty="0" err="1"/>
            <a:t>obrazovanje</a:t>
          </a:r>
          <a:r>
            <a:rPr lang="en-US" sz="1600" kern="1200" dirty="0"/>
            <a:t>,  </a:t>
          </a:r>
          <a:r>
            <a:rPr lang="en-US" sz="1600" kern="1200" dirty="0" err="1"/>
            <a:t>odrasli</a:t>
          </a:r>
          <a:r>
            <a:rPr lang="en-US" sz="1600" kern="1200" dirty="0"/>
            <a:t>, </a:t>
          </a:r>
          <a:r>
            <a:rPr lang="en-US" sz="1600" kern="1200" dirty="0" err="1"/>
            <a:t>mladi</a:t>
          </a:r>
          <a:r>
            <a:rPr lang="en-US" sz="1600" kern="1200" dirty="0"/>
            <a:t>, sport.</a:t>
          </a:r>
        </a:p>
      </dsp:txBody>
      <dsp:txXfrm>
        <a:off x="132" y="1916603"/>
        <a:ext cx="1760497" cy="1916603"/>
      </dsp:txXfrm>
    </dsp:sp>
    <dsp:sp modelId="{F1E4B9FC-1B4B-8B4C-A97B-D76BB057EFF8}">
      <dsp:nvSpPr>
        <dsp:cNvPr id="0" name=""/>
        <dsp:cNvSpPr/>
      </dsp:nvSpPr>
      <dsp:spPr>
        <a:xfrm>
          <a:off x="82595"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E694985-3C52-8E4D-84B5-FE582C25E814}">
      <dsp:nvSpPr>
        <dsp:cNvPr id="0" name=""/>
        <dsp:cNvSpPr/>
      </dsp:nvSpPr>
      <dsp:spPr>
        <a:xfrm>
          <a:off x="1813445" y="0"/>
          <a:ext cx="1760497" cy="47915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t>Omogućuje</a:t>
          </a:r>
          <a:r>
            <a:rPr lang="en-US" sz="1600" kern="1200" dirty="0"/>
            <a:t> </a:t>
          </a:r>
          <a:r>
            <a:rPr lang="en-US" sz="1600" kern="1200" dirty="0" err="1"/>
            <a:t>studentima</a:t>
          </a:r>
          <a:r>
            <a:rPr lang="en-US" sz="1600" kern="1200" dirty="0"/>
            <a:t>, </a:t>
          </a:r>
          <a:r>
            <a:rPr lang="en-US" sz="1600" kern="1200" dirty="0" err="1"/>
            <a:t>učiteljima</a:t>
          </a:r>
          <a:r>
            <a:rPr lang="en-US" sz="1600" kern="1200" dirty="0"/>
            <a:t>, </a:t>
          </a:r>
          <a:r>
            <a:rPr lang="en-US" sz="1600" kern="1200" dirty="0" err="1"/>
            <a:t>predavačima</a:t>
          </a:r>
          <a:r>
            <a:rPr lang="en-US" sz="1600" kern="1200" dirty="0"/>
            <a:t> </a:t>
          </a:r>
          <a:r>
            <a:rPr lang="en-US" sz="1600" kern="1200" dirty="0" err="1"/>
            <a:t>i</a:t>
          </a:r>
          <a:r>
            <a:rPr lang="en-US" sz="1600" kern="1200" dirty="0"/>
            <a:t> </a:t>
          </a:r>
          <a:r>
            <a:rPr lang="en-US" sz="1600" kern="1200" dirty="0" err="1"/>
            <a:t>mladima</a:t>
          </a:r>
          <a:r>
            <a:rPr lang="en-US" sz="1600" kern="1200" dirty="0"/>
            <a:t> </a:t>
          </a:r>
          <a:r>
            <a:rPr lang="en-US" sz="1600" kern="1200" dirty="0" err="1"/>
            <a:t>boravak</a:t>
          </a:r>
          <a:r>
            <a:rPr lang="en-US" sz="1600" kern="1200" dirty="0"/>
            <a:t> </a:t>
          </a:r>
          <a:r>
            <a:rPr lang="en-US" sz="1600" kern="1200" dirty="0" err="1"/>
            <a:t>i</a:t>
          </a:r>
          <a:r>
            <a:rPr lang="en-US" sz="1600" kern="1200" dirty="0"/>
            <a:t> </a:t>
          </a:r>
          <a:r>
            <a:rPr lang="en-US" sz="1600" kern="1200" dirty="0" err="1"/>
            <a:t>učenje</a:t>
          </a:r>
          <a:r>
            <a:rPr lang="en-US" sz="1600" kern="1200" dirty="0"/>
            <a:t> u </a:t>
          </a:r>
          <a:r>
            <a:rPr lang="en-US" sz="1600" kern="1200" dirty="0" err="1"/>
            <a:t>inozemstvu</a:t>
          </a:r>
          <a:r>
            <a:rPr lang="en-US" sz="1600" kern="1200" dirty="0"/>
            <a:t>.</a:t>
          </a:r>
        </a:p>
      </dsp:txBody>
      <dsp:txXfrm>
        <a:off x="1813445" y="1916603"/>
        <a:ext cx="1760497" cy="1916603"/>
      </dsp:txXfrm>
    </dsp:sp>
    <dsp:sp modelId="{75109171-01EC-1A4C-922A-983EE0CDA289}">
      <dsp:nvSpPr>
        <dsp:cNvPr id="0" name=""/>
        <dsp:cNvSpPr/>
      </dsp:nvSpPr>
      <dsp:spPr>
        <a:xfrm>
          <a:off x="1895908"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D8088F-A9BD-EE48-8B61-53C1B6E5F291}">
      <dsp:nvSpPr>
        <dsp:cNvPr id="0" name=""/>
        <dsp:cNvSpPr/>
      </dsp:nvSpPr>
      <dsp:spPr>
        <a:xfrm>
          <a:off x="3626758" y="0"/>
          <a:ext cx="1760497" cy="47915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t>Poticanje</a:t>
          </a:r>
          <a:r>
            <a:rPr lang="en-US" sz="1600" kern="1200" dirty="0"/>
            <a:t> </a:t>
          </a:r>
          <a:r>
            <a:rPr lang="en-US" sz="1600" kern="1200" dirty="0" err="1"/>
            <a:t>suradnje</a:t>
          </a:r>
          <a:r>
            <a:rPr lang="en-US" sz="1600" kern="1200" dirty="0"/>
            <a:t> </a:t>
          </a:r>
          <a:r>
            <a:rPr lang="en-US" sz="1600" kern="1200" dirty="0" err="1"/>
            <a:t>između</a:t>
          </a:r>
          <a:r>
            <a:rPr lang="en-US" sz="1600" kern="1200" dirty="0"/>
            <a:t> </a:t>
          </a:r>
          <a:r>
            <a:rPr lang="en-US" sz="1600" kern="1200" dirty="0" err="1"/>
            <a:t>obrazovnih</a:t>
          </a:r>
          <a:r>
            <a:rPr lang="en-US" sz="1600" kern="1200" dirty="0"/>
            <a:t> </a:t>
          </a:r>
          <a:r>
            <a:rPr lang="en-US" sz="1600" kern="1200" dirty="0" err="1"/>
            <a:t>institucija</a:t>
          </a:r>
          <a:r>
            <a:rPr lang="en-US" sz="1600" kern="1200" dirty="0"/>
            <a:t>, </a:t>
          </a:r>
          <a:r>
            <a:rPr lang="en-US" sz="1600" kern="1200" dirty="0" err="1"/>
            <a:t>poduzeća</a:t>
          </a:r>
          <a:r>
            <a:rPr lang="en-US" sz="1600" kern="1200" dirty="0"/>
            <a:t> </a:t>
          </a:r>
          <a:r>
            <a:rPr lang="en-US" sz="1600" kern="1200" dirty="0" err="1"/>
            <a:t>i</a:t>
          </a:r>
          <a:r>
            <a:rPr lang="en-US" sz="1600" kern="1200" dirty="0"/>
            <a:t> </a:t>
          </a:r>
          <a:r>
            <a:rPr lang="en-US" sz="1600" kern="1200" dirty="0" err="1"/>
            <a:t>organizacija</a:t>
          </a:r>
          <a:r>
            <a:rPr lang="en-US" sz="1600" kern="1200" dirty="0"/>
            <a:t>.</a:t>
          </a:r>
        </a:p>
      </dsp:txBody>
      <dsp:txXfrm>
        <a:off x="3626758" y="1916603"/>
        <a:ext cx="1760497" cy="1916603"/>
      </dsp:txXfrm>
    </dsp:sp>
    <dsp:sp modelId="{42DB5959-4399-A64F-9D85-3290072D5081}">
      <dsp:nvSpPr>
        <dsp:cNvPr id="0" name=""/>
        <dsp:cNvSpPr/>
      </dsp:nvSpPr>
      <dsp:spPr>
        <a:xfrm>
          <a:off x="3709220"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B9AE87-A27C-284A-8884-1DF8E9C0B54B}">
      <dsp:nvSpPr>
        <dsp:cNvPr id="0" name=""/>
        <dsp:cNvSpPr/>
      </dsp:nvSpPr>
      <dsp:spPr>
        <a:xfrm>
          <a:off x="5440070" y="0"/>
          <a:ext cx="1760497" cy="4791508"/>
        </a:xfrm>
        <a:prstGeom prst="roundRect">
          <a:avLst>
            <a:gd name="adj" fmla="val 1000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t>Fokus</a:t>
          </a:r>
          <a:r>
            <a:rPr lang="en-US" sz="1600" kern="1200" dirty="0"/>
            <a:t> </a:t>
          </a:r>
          <a:r>
            <a:rPr lang="en-US" sz="1600" kern="1200" dirty="0" err="1"/>
            <a:t>na</a:t>
          </a:r>
          <a:r>
            <a:rPr lang="en-US" sz="1600" kern="1200" dirty="0"/>
            <a:t> </a:t>
          </a:r>
          <a:r>
            <a:rPr lang="en-US" sz="1600" kern="1200" dirty="0" err="1"/>
            <a:t>cjeloživotno</a:t>
          </a:r>
          <a:r>
            <a:rPr lang="en-US" sz="1600" kern="1200" dirty="0"/>
            <a:t> </a:t>
          </a:r>
          <a:r>
            <a:rPr lang="en-US" sz="1600" kern="1200" dirty="0" err="1"/>
            <a:t>učenje</a:t>
          </a:r>
          <a:r>
            <a:rPr lang="en-US" sz="1600" kern="1200" dirty="0"/>
            <a:t>, </a:t>
          </a:r>
          <a:r>
            <a:rPr lang="en-US" sz="1600" kern="1200" dirty="0" err="1"/>
            <a:t>digitalne</a:t>
          </a:r>
          <a:r>
            <a:rPr lang="en-US" sz="1600" kern="1200" dirty="0"/>
            <a:t> </a:t>
          </a:r>
          <a:r>
            <a:rPr lang="en-US" sz="1600" kern="1200" dirty="0" err="1"/>
            <a:t>vještine</a:t>
          </a:r>
          <a:r>
            <a:rPr lang="en-US" sz="1600" kern="1200" dirty="0"/>
            <a:t>, </a:t>
          </a:r>
          <a:r>
            <a:rPr lang="en-US" sz="1600" kern="1200" dirty="0" err="1"/>
            <a:t>jezične</a:t>
          </a:r>
          <a:r>
            <a:rPr lang="en-US" sz="1600" kern="1200" dirty="0"/>
            <a:t> </a:t>
          </a:r>
          <a:r>
            <a:rPr lang="en-US" sz="1600" kern="1200" dirty="0" err="1"/>
            <a:t>kompetencije</a:t>
          </a:r>
          <a:r>
            <a:rPr lang="en-US" sz="1600" kern="1200" dirty="0"/>
            <a:t>.</a:t>
          </a:r>
        </a:p>
      </dsp:txBody>
      <dsp:txXfrm>
        <a:off x="5440070" y="1916603"/>
        <a:ext cx="1760497" cy="1916603"/>
      </dsp:txXfrm>
    </dsp:sp>
    <dsp:sp modelId="{B4980585-3C73-E748-8C7F-573F33A5FF25}">
      <dsp:nvSpPr>
        <dsp:cNvPr id="0" name=""/>
        <dsp:cNvSpPr/>
      </dsp:nvSpPr>
      <dsp:spPr>
        <a:xfrm>
          <a:off x="5522533"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4C7EF7-BBA1-C24B-AF14-999D1D92910C}">
      <dsp:nvSpPr>
        <dsp:cNvPr id="0" name=""/>
        <dsp:cNvSpPr/>
      </dsp:nvSpPr>
      <dsp:spPr>
        <a:xfrm>
          <a:off x="7253383" y="0"/>
          <a:ext cx="1760497" cy="47915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t>Potiče</a:t>
          </a:r>
          <a:r>
            <a:rPr lang="en-US" sz="1600" kern="1200" dirty="0"/>
            <a:t> </a:t>
          </a:r>
          <a:r>
            <a:rPr lang="en-US" sz="1500" kern="1200" dirty="0" err="1"/>
            <a:t>multikulturaLnost</a:t>
          </a:r>
          <a:r>
            <a:rPr lang="en-US" sz="1600" kern="1200" dirty="0"/>
            <a:t>, </a:t>
          </a:r>
          <a:r>
            <a:rPr lang="en-US" sz="1600" kern="1200" dirty="0" err="1"/>
            <a:t>društvenu</a:t>
          </a:r>
          <a:r>
            <a:rPr lang="en-US" sz="1600" kern="1200" dirty="0"/>
            <a:t> </a:t>
          </a:r>
          <a:r>
            <a:rPr lang="en-US" sz="1600" kern="1200" dirty="0" err="1"/>
            <a:t>uključenost</a:t>
          </a:r>
          <a:r>
            <a:rPr lang="en-US" sz="1600" kern="1200" dirty="0"/>
            <a:t>, </a:t>
          </a:r>
          <a:r>
            <a:rPr lang="en-US" sz="1600" kern="1200" dirty="0" err="1"/>
            <a:t>toleranciju</a:t>
          </a:r>
          <a:r>
            <a:rPr lang="en-US" sz="1600" kern="1200" dirty="0"/>
            <a:t> </a:t>
          </a:r>
          <a:r>
            <a:rPr lang="en-US" sz="1600" kern="1200" dirty="0" err="1"/>
            <a:t>i</a:t>
          </a:r>
          <a:r>
            <a:rPr lang="en-US" sz="1600" kern="1200" dirty="0"/>
            <a:t> </a:t>
          </a:r>
          <a:r>
            <a:rPr lang="en-US" sz="1600" kern="1200" dirty="0" err="1"/>
            <a:t>aktivno</a:t>
          </a:r>
          <a:r>
            <a:rPr lang="en-US" sz="1600" kern="1200" dirty="0"/>
            <a:t> </a:t>
          </a:r>
          <a:r>
            <a:rPr lang="en-US" sz="1600" kern="1200" dirty="0" err="1"/>
            <a:t>građanstvo</a:t>
          </a:r>
          <a:r>
            <a:rPr lang="en-US" sz="1600" kern="1200" dirty="0"/>
            <a:t>.</a:t>
          </a:r>
        </a:p>
      </dsp:txBody>
      <dsp:txXfrm>
        <a:off x="7253383" y="1916603"/>
        <a:ext cx="1760497" cy="1916603"/>
      </dsp:txXfrm>
    </dsp:sp>
    <dsp:sp modelId="{505DE6EA-7E2B-8A48-84B4-1D02B3CDECE1}">
      <dsp:nvSpPr>
        <dsp:cNvPr id="0" name=""/>
        <dsp:cNvSpPr/>
      </dsp:nvSpPr>
      <dsp:spPr>
        <a:xfrm>
          <a:off x="7335846"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F3D26C-810F-1144-97AD-AECC0765AC11}">
      <dsp:nvSpPr>
        <dsp:cNvPr id="0" name=""/>
        <dsp:cNvSpPr/>
      </dsp:nvSpPr>
      <dsp:spPr>
        <a:xfrm>
          <a:off x="9066696" y="0"/>
          <a:ext cx="1760497" cy="4791508"/>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kern="1200" dirty="0" err="1"/>
            <a:t>Projekti</a:t>
          </a:r>
          <a:r>
            <a:rPr lang="en-US" sz="1600" kern="1200" dirty="0"/>
            <a:t> </a:t>
          </a:r>
          <a:r>
            <a:rPr lang="en-US" sz="1600" kern="1200" dirty="0" err="1"/>
            <a:t>financirani</a:t>
          </a:r>
          <a:r>
            <a:rPr lang="en-US" sz="1600" kern="1200" dirty="0"/>
            <a:t> </a:t>
          </a:r>
          <a:r>
            <a:rPr lang="en-US" sz="1600" kern="1200" dirty="0" err="1"/>
            <a:t>iz</a:t>
          </a:r>
          <a:r>
            <a:rPr lang="en-US" sz="1600" kern="1200" dirty="0"/>
            <a:t> </a:t>
          </a:r>
          <a:r>
            <a:rPr lang="en-US" sz="1600" kern="1200" dirty="0" err="1"/>
            <a:t>fondova</a:t>
          </a:r>
          <a:r>
            <a:rPr lang="en-US" sz="1600" kern="1200" dirty="0"/>
            <a:t> EU za </a:t>
          </a:r>
          <a:r>
            <a:rPr lang="en-US" sz="1600" kern="1200" dirty="0" err="1"/>
            <a:t>mobilnost</a:t>
          </a:r>
          <a:r>
            <a:rPr lang="en-US" sz="1600" kern="1200" dirty="0"/>
            <a:t> </a:t>
          </a:r>
          <a:r>
            <a:rPr lang="en-US" sz="1600" kern="1200" dirty="0" err="1"/>
            <a:t>i</a:t>
          </a:r>
          <a:r>
            <a:rPr lang="en-US" sz="1600" kern="1200" dirty="0"/>
            <a:t> </a:t>
          </a:r>
          <a:r>
            <a:rPr lang="en-US" sz="1600" kern="1200" dirty="0" err="1"/>
            <a:t>suradnju</a:t>
          </a:r>
          <a:r>
            <a:rPr lang="en-US" sz="1600" kern="1200" dirty="0"/>
            <a:t>.</a:t>
          </a:r>
        </a:p>
      </dsp:txBody>
      <dsp:txXfrm>
        <a:off x="9066696" y="1916603"/>
        <a:ext cx="1760497" cy="1916603"/>
      </dsp:txXfrm>
    </dsp:sp>
    <dsp:sp modelId="{520F806F-454D-F544-AC57-AA883D6A836C}">
      <dsp:nvSpPr>
        <dsp:cNvPr id="0" name=""/>
        <dsp:cNvSpPr/>
      </dsp:nvSpPr>
      <dsp:spPr>
        <a:xfrm>
          <a:off x="9149159" y="287490"/>
          <a:ext cx="1595572" cy="1595572"/>
        </a:xfrm>
        <a:prstGeom prst="ellipse">
          <a:avLst/>
        </a:prstGeom>
        <a:solidFill>
          <a:schemeClr val="accent1">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C7D105-77EA-8040-8216-92D9574E3C9C}">
      <dsp:nvSpPr>
        <dsp:cNvPr id="0" name=""/>
        <dsp:cNvSpPr/>
      </dsp:nvSpPr>
      <dsp:spPr>
        <a:xfrm>
          <a:off x="588984" y="4111669"/>
          <a:ext cx="9961140" cy="355366"/>
        </a:xfrm>
        <a:prstGeom prst="leftRightArrow">
          <a:avLst/>
        </a:prstGeom>
        <a:solidFill>
          <a:schemeClr val="accent1">
            <a:tint val="6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2FEC5-E5A2-7B49-9E35-66E472F1837D}">
      <dsp:nvSpPr>
        <dsp:cNvPr id="0" name=""/>
        <dsp:cNvSpPr/>
      </dsp:nvSpPr>
      <dsp:spPr>
        <a:xfrm>
          <a:off x="648432" y="0"/>
          <a:ext cx="8964736" cy="6383867"/>
        </a:xfrm>
        <a:prstGeom prst="ellipse">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US" sz="2800" kern="1200" dirty="0"/>
            <a:t>CJELOŽIVOTNO</a:t>
          </a:r>
          <a:endParaRPr lang="en-US" sz="800" kern="1200" dirty="0"/>
        </a:p>
        <a:p>
          <a:pPr marL="285750" lvl="1" indent="-285750" algn="l" defTabSz="1244600">
            <a:lnSpc>
              <a:spcPct val="90000"/>
            </a:lnSpc>
            <a:spcBef>
              <a:spcPct val="0"/>
            </a:spcBef>
            <a:spcAft>
              <a:spcPct val="15000"/>
            </a:spcAft>
            <a:buNone/>
          </a:pPr>
          <a:r>
            <a:rPr lang="en-US" sz="2800" kern="1200" dirty="0"/>
            <a:t>        UČENJE</a:t>
          </a:r>
        </a:p>
        <a:p>
          <a:pPr marL="285750" lvl="1" indent="-285750" algn="ctr" defTabSz="1244600">
            <a:lnSpc>
              <a:spcPct val="90000"/>
            </a:lnSpc>
            <a:spcBef>
              <a:spcPct val="0"/>
            </a:spcBef>
            <a:spcAft>
              <a:spcPct val="15000"/>
            </a:spcAft>
            <a:buNone/>
          </a:pPr>
          <a:endParaRPr lang="en-US" sz="2800" kern="1200" dirty="0"/>
        </a:p>
      </dsp:txBody>
      <dsp:txXfrm>
        <a:off x="3564212" y="319193"/>
        <a:ext cx="3133175" cy="957580"/>
      </dsp:txXfrm>
    </dsp:sp>
    <dsp:sp modelId="{3E457949-67DB-AC4A-B4AF-A4B6E18F9406}">
      <dsp:nvSpPr>
        <dsp:cNvPr id="0" name=""/>
        <dsp:cNvSpPr/>
      </dsp:nvSpPr>
      <dsp:spPr>
        <a:xfrm>
          <a:off x="1418406" y="1595966"/>
          <a:ext cx="7424788" cy="4787900"/>
        </a:xfrm>
        <a:prstGeom prst="ellipse">
          <a:avLst/>
        </a:prstGeom>
        <a:gradFill rotWithShape="0">
          <a:gsLst>
            <a:gs pos="0">
              <a:schemeClr val="accent1">
                <a:shade val="80000"/>
                <a:hueOff val="272799"/>
                <a:satOff val="-28446"/>
                <a:lumOff val="19110"/>
                <a:alphaOff val="0"/>
                <a:satMod val="103000"/>
                <a:lumMod val="102000"/>
                <a:tint val="94000"/>
              </a:schemeClr>
            </a:gs>
            <a:gs pos="50000">
              <a:schemeClr val="accent1">
                <a:shade val="80000"/>
                <a:hueOff val="272799"/>
                <a:satOff val="-28446"/>
                <a:lumOff val="19110"/>
                <a:alphaOff val="0"/>
                <a:satMod val="110000"/>
                <a:lumMod val="100000"/>
                <a:shade val="100000"/>
              </a:schemeClr>
            </a:gs>
            <a:gs pos="100000">
              <a:schemeClr val="accent1">
                <a:shade val="80000"/>
                <a:hueOff val="272799"/>
                <a:satOff val="-28446"/>
                <a:lumOff val="1911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HR" sz="2800" kern="1200" dirty="0"/>
            <a:t>PROFESIONALNI RAZVOJ</a:t>
          </a:r>
          <a:endParaRPr lang="en-US" sz="2800" kern="1200" dirty="0"/>
        </a:p>
      </dsp:txBody>
      <dsp:txXfrm>
        <a:off x="3400824" y="1895210"/>
        <a:ext cx="3459951" cy="897731"/>
      </dsp:txXfrm>
    </dsp:sp>
    <dsp:sp modelId="{F64B43F9-1933-3B46-BDFF-763DADBDF4E7}">
      <dsp:nvSpPr>
        <dsp:cNvPr id="0" name=""/>
        <dsp:cNvSpPr/>
      </dsp:nvSpPr>
      <dsp:spPr>
        <a:xfrm>
          <a:off x="2463365" y="2841666"/>
          <a:ext cx="5261519" cy="3384407"/>
        </a:xfrm>
        <a:prstGeom prst="ellipse">
          <a:avLst/>
        </a:prstGeom>
        <a:gradFill rotWithShape="0">
          <a:gsLst>
            <a:gs pos="0">
              <a:schemeClr val="accent1">
                <a:shade val="80000"/>
                <a:hueOff val="545598"/>
                <a:satOff val="-56892"/>
                <a:lumOff val="38221"/>
                <a:alphaOff val="0"/>
                <a:satMod val="103000"/>
                <a:lumMod val="102000"/>
                <a:tint val="94000"/>
              </a:schemeClr>
            </a:gs>
            <a:gs pos="50000">
              <a:schemeClr val="accent1">
                <a:shade val="80000"/>
                <a:hueOff val="545598"/>
                <a:satOff val="-56892"/>
                <a:lumOff val="38221"/>
                <a:alphaOff val="0"/>
                <a:satMod val="110000"/>
                <a:lumMod val="100000"/>
                <a:shade val="100000"/>
              </a:schemeClr>
            </a:gs>
            <a:gs pos="100000">
              <a:schemeClr val="accent1">
                <a:shade val="80000"/>
                <a:hueOff val="545598"/>
                <a:satOff val="-56892"/>
                <a:lumOff val="3822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STRUČNO USAVRŠAVANJE</a:t>
          </a:r>
        </a:p>
      </dsp:txBody>
      <dsp:txXfrm>
        <a:off x="3233897" y="3687768"/>
        <a:ext cx="3720456" cy="169220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61BFD-3B8B-B244-9661-D67926E22B12}">
      <dsp:nvSpPr>
        <dsp:cNvPr id="0" name=""/>
        <dsp:cNvSpPr/>
      </dsp:nvSpPr>
      <dsp:spPr>
        <a:xfrm>
          <a:off x="557042" y="3118"/>
          <a:ext cx="2638962" cy="15833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t>Tehnološki</a:t>
          </a:r>
          <a:r>
            <a:rPr lang="en-US" sz="2400" b="1" i="0" kern="1200" dirty="0"/>
            <a:t> </a:t>
          </a:r>
          <a:r>
            <a:rPr lang="en-US" sz="2400" b="1" i="0" kern="1200" dirty="0" err="1"/>
            <a:t>napredak</a:t>
          </a:r>
          <a:endParaRPr lang="en-US" sz="2400" b="1" kern="1200" dirty="0"/>
        </a:p>
      </dsp:txBody>
      <dsp:txXfrm>
        <a:off x="557042" y="3118"/>
        <a:ext cx="2638962" cy="1583377"/>
      </dsp:txXfrm>
    </dsp:sp>
    <dsp:sp modelId="{78068509-D89C-D74B-BC85-2CA3B8CB286C}">
      <dsp:nvSpPr>
        <dsp:cNvPr id="0" name=""/>
        <dsp:cNvSpPr/>
      </dsp:nvSpPr>
      <dsp:spPr>
        <a:xfrm>
          <a:off x="3459900" y="3118"/>
          <a:ext cx="2638962" cy="1583377"/>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t>Demografske</a:t>
          </a:r>
          <a:r>
            <a:rPr lang="en-US" sz="2400" b="1" i="0" kern="1200" dirty="0"/>
            <a:t> </a:t>
          </a:r>
          <a:r>
            <a:rPr lang="en-US" sz="2400" b="1" i="0" kern="1200" dirty="0" err="1"/>
            <a:t>promjene</a:t>
          </a:r>
          <a:r>
            <a:rPr lang="en-US" sz="2400" b="1" i="0" kern="1200" dirty="0"/>
            <a:t> </a:t>
          </a:r>
          <a:r>
            <a:rPr lang="en-US" sz="2400" b="1" i="0" kern="1200" dirty="0" err="1"/>
            <a:t>i</a:t>
          </a:r>
          <a:r>
            <a:rPr lang="en-US" sz="2400" b="1" i="0" kern="1200" dirty="0"/>
            <a:t> </a:t>
          </a:r>
          <a:r>
            <a:rPr lang="en-US" sz="2400" b="1" i="0" kern="1200" dirty="0" err="1"/>
            <a:t>kulturna</a:t>
          </a:r>
          <a:r>
            <a:rPr lang="en-US" sz="2400" b="1" i="0" kern="1200" dirty="0"/>
            <a:t> </a:t>
          </a:r>
          <a:r>
            <a:rPr lang="en-US" sz="2400" b="1" i="0" kern="1200" dirty="0" err="1"/>
            <a:t>raznolikost</a:t>
          </a:r>
          <a:endParaRPr lang="en-US" sz="2400" b="1" kern="1200" dirty="0"/>
        </a:p>
      </dsp:txBody>
      <dsp:txXfrm>
        <a:off x="3459900" y="3118"/>
        <a:ext cx="2638962" cy="1583377"/>
      </dsp:txXfrm>
    </dsp:sp>
    <dsp:sp modelId="{F68D18D5-8964-4544-AE47-01EA1EC8F459}">
      <dsp:nvSpPr>
        <dsp:cNvPr id="0" name=""/>
        <dsp:cNvSpPr/>
      </dsp:nvSpPr>
      <dsp:spPr>
        <a:xfrm>
          <a:off x="557042" y="1850392"/>
          <a:ext cx="2638962" cy="1583377"/>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t>Generacijski</a:t>
          </a:r>
          <a:r>
            <a:rPr lang="en-US" sz="2400" b="1" i="0" kern="1200" dirty="0"/>
            <a:t> </a:t>
          </a:r>
          <a:r>
            <a:rPr lang="en-US" sz="2400" b="1" i="0" kern="1200" dirty="0" err="1"/>
            <a:t>raskorak</a:t>
          </a:r>
          <a:endParaRPr lang="en-US" sz="2400" b="1" kern="1200" dirty="0"/>
        </a:p>
      </dsp:txBody>
      <dsp:txXfrm>
        <a:off x="557042" y="1850392"/>
        <a:ext cx="2638962" cy="1583377"/>
      </dsp:txXfrm>
    </dsp:sp>
    <dsp:sp modelId="{D3755836-2CAF-1546-A1BC-F494851D912D}">
      <dsp:nvSpPr>
        <dsp:cNvPr id="0" name=""/>
        <dsp:cNvSpPr/>
      </dsp:nvSpPr>
      <dsp:spPr>
        <a:xfrm>
          <a:off x="3459900" y="1850392"/>
          <a:ext cx="2638962" cy="1583377"/>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t>Promjene u obrazovnim politikama</a:t>
          </a:r>
          <a:endParaRPr lang="en-US" sz="2400" b="1" kern="1200"/>
        </a:p>
      </dsp:txBody>
      <dsp:txXfrm>
        <a:off x="3459900" y="1850392"/>
        <a:ext cx="2638962" cy="1583377"/>
      </dsp:txXfrm>
    </dsp:sp>
    <dsp:sp modelId="{8A4418B6-A482-2643-BE8D-04A71FCE8AEB}">
      <dsp:nvSpPr>
        <dsp:cNvPr id="0" name=""/>
        <dsp:cNvSpPr/>
      </dsp:nvSpPr>
      <dsp:spPr>
        <a:xfrm>
          <a:off x="557042" y="3697665"/>
          <a:ext cx="2638962" cy="1583377"/>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dirty="0" err="1"/>
            <a:t>Promjene</a:t>
          </a:r>
          <a:r>
            <a:rPr lang="en-US" sz="2400" b="1" i="0" kern="1200" dirty="0"/>
            <a:t> u </a:t>
          </a:r>
          <a:r>
            <a:rPr lang="en-US" sz="2400" b="1" i="0" kern="1200" dirty="0" err="1"/>
            <a:t>obitelji</a:t>
          </a:r>
          <a:r>
            <a:rPr lang="en-US" sz="2400" b="1" i="0" kern="1200" dirty="0"/>
            <a:t> </a:t>
          </a:r>
          <a:r>
            <a:rPr lang="en-US" sz="2400" b="1" i="0" kern="1200" dirty="0" err="1"/>
            <a:t>i</a:t>
          </a:r>
          <a:r>
            <a:rPr lang="en-US" sz="2400" b="1" i="0" kern="1200" dirty="0"/>
            <a:t> </a:t>
          </a:r>
          <a:r>
            <a:rPr lang="en-US" sz="2400" b="1" i="0" kern="1200" dirty="0" err="1"/>
            <a:t>društvenim</a:t>
          </a:r>
          <a:r>
            <a:rPr lang="en-US" sz="2400" b="1" i="0" kern="1200" dirty="0"/>
            <a:t> </a:t>
          </a:r>
          <a:r>
            <a:rPr lang="en-US" sz="2400" b="1" i="0" kern="1200" dirty="0" err="1"/>
            <a:t>odnosima</a:t>
          </a:r>
          <a:endParaRPr lang="en-US" sz="2400" b="1" kern="1200" dirty="0"/>
        </a:p>
      </dsp:txBody>
      <dsp:txXfrm>
        <a:off x="557042" y="3697665"/>
        <a:ext cx="2638962" cy="1583377"/>
      </dsp:txXfrm>
    </dsp:sp>
    <dsp:sp modelId="{CC287223-81CC-5F46-98A7-1D38B8ADD96E}">
      <dsp:nvSpPr>
        <dsp:cNvPr id="0" name=""/>
        <dsp:cNvSpPr/>
      </dsp:nvSpPr>
      <dsp:spPr>
        <a:xfrm>
          <a:off x="3459900" y="3697665"/>
          <a:ext cx="2638962" cy="1583377"/>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i="0" kern="1200"/>
            <a:t>Promjene na tržištu rada</a:t>
          </a:r>
          <a:endParaRPr lang="en-US" sz="2400" b="1" kern="1200"/>
        </a:p>
      </dsp:txBody>
      <dsp:txXfrm>
        <a:off x="3459900" y="3697665"/>
        <a:ext cx="2638962" cy="15833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713A7-B4CE-C645-B6BA-7A6362EC1D7C}">
      <dsp:nvSpPr>
        <dsp:cNvPr id="0" name=""/>
        <dsp:cNvSpPr/>
      </dsp:nvSpPr>
      <dsp:spPr>
        <a:xfrm>
          <a:off x="0" y="212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04F571-6BCA-A640-9FA2-36D824B8F65E}">
      <dsp:nvSpPr>
        <dsp:cNvPr id="0" name=""/>
        <dsp:cNvSpPr/>
      </dsp:nvSpPr>
      <dsp:spPr>
        <a:xfrm>
          <a:off x="0" y="212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upoznavanje drugih obrazovnih sustava</a:t>
          </a:r>
        </a:p>
      </dsp:txBody>
      <dsp:txXfrm>
        <a:off x="0" y="2124"/>
        <a:ext cx="10515600" cy="724514"/>
      </dsp:txXfrm>
    </dsp:sp>
    <dsp:sp modelId="{DACA656A-797D-7045-908D-38FE64596FCE}">
      <dsp:nvSpPr>
        <dsp:cNvPr id="0" name=""/>
        <dsp:cNvSpPr/>
      </dsp:nvSpPr>
      <dsp:spPr>
        <a:xfrm>
          <a:off x="0" y="72663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D3A864-E721-F84F-8E65-B40AAACB9DAF}">
      <dsp:nvSpPr>
        <dsp:cNvPr id="0" name=""/>
        <dsp:cNvSpPr/>
      </dsp:nvSpPr>
      <dsp:spPr>
        <a:xfrm>
          <a:off x="0" y="72663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razmjena ideja s kolegama iz drugih država</a:t>
          </a:r>
        </a:p>
      </dsp:txBody>
      <dsp:txXfrm>
        <a:off x="0" y="726639"/>
        <a:ext cx="10515600" cy="724514"/>
      </dsp:txXfrm>
    </dsp:sp>
    <dsp:sp modelId="{1E7A2C84-E843-7547-A1B5-5A3FC417BA20}">
      <dsp:nvSpPr>
        <dsp:cNvPr id="0" name=""/>
        <dsp:cNvSpPr/>
      </dsp:nvSpPr>
      <dsp:spPr>
        <a:xfrm>
          <a:off x="0" y="1451154"/>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A255EF-FF1F-5846-BC9F-F02721E99E53}">
      <dsp:nvSpPr>
        <dsp:cNvPr id="0" name=""/>
        <dsp:cNvSpPr/>
      </dsp:nvSpPr>
      <dsp:spPr>
        <a:xfrm>
          <a:off x="0" y="1451154"/>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timski rad</a:t>
          </a:r>
        </a:p>
      </dsp:txBody>
      <dsp:txXfrm>
        <a:off x="0" y="1451154"/>
        <a:ext cx="10515600" cy="724514"/>
      </dsp:txXfrm>
    </dsp:sp>
    <dsp:sp modelId="{B2352211-BA23-4440-87F4-6DE709A3534D}">
      <dsp:nvSpPr>
        <dsp:cNvPr id="0" name=""/>
        <dsp:cNvSpPr/>
      </dsp:nvSpPr>
      <dsp:spPr>
        <a:xfrm>
          <a:off x="0" y="2175669"/>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C9359-1C90-B542-9EB6-3BB1D0C9A6D1}">
      <dsp:nvSpPr>
        <dsp:cNvPr id="0" name=""/>
        <dsp:cNvSpPr/>
      </dsp:nvSpPr>
      <dsp:spPr>
        <a:xfrm>
          <a:off x="0" y="2175669"/>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err="1"/>
            <a:t>razvoj</a:t>
          </a:r>
          <a:r>
            <a:rPr lang="en-US" sz="2200" kern="1200" dirty="0"/>
            <a:t> </a:t>
          </a:r>
          <a:r>
            <a:rPr lang="en-US" sz="2200" kern="1200" dirty="0" err="1"/>
            <a:t>socijalnih</a:t>
          </a:r>
          <a:r>
            <a:rPr lang="en-US" sz="2200" kern="1200" dirty="0"/>
            <a:t> </a:t>
          </a:r>
          <a:r>
            <a:rPr lang="en-US" sz="2200" kern="1200" dirty="0" err="1"/>
            <a:t>i</a:t>
          </a:r>
          <a:r>
            <a:rPr lang="en-US" sz="2200" kern="1200" dirty="0"/>
            <a:t> </a:t>
          </a:r>
          <a:r>
            <a:rPr lang="en-US" sz="2200" kern="1200" dirty="0" err="1"/>
            <a:t>komunikacijskih</a:t>
          </a:r>
          <a:r>
            <a:rPr lang="en-US" sz="2200" kern="1200" dirty="0"/>
            <a:t> </a:t>
          </a:r>
          <a:r>
            <a:rPr lang="en-US" sz="2200" kern="1200" dirty="0" err="1"/>
            <a:t>vještina</a:t>
          </a:r>
          <a:endParaRPr lang="en-US" sz="2200" kern="1200" dirty="0"/>
        </a:p>
      </dsp:txBody>
      <dsp:txXfrm>
        <a:off x="0" y="2175669"/>
        <a:ext cx="10515600" cy="724514"/>
      </dsp:txXfrm>
    </dsp:sp>
    <dsp:sp modelId="{7EC90863-373E-044E-B38D-6C0BCB6B52C9}">
      <dsp:nvSpPr>
        <dsp:cNvPr id="0" name=""/>
        <dsp:cNvSpPr/>
      </dsp:nvSpPr>
      <dsp:spPr>
        <a:xfrm>
          <a:off x="0" y="2900183"/>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8CBCE-B0AC-9249-B083-CDA4CE115254}">
      <dsp:nvSpPr>
        <dsp:cNvPr id="0" name=""/>
        <dsp:cNvSpPr/>
      </dsp:nvSpPr>
      <dsp:spPr>
        <a:xfrm>
          <a:off x="0" y="2900183"/>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jezične kompetencije</a:t>
          </a:r>
        </a:p>
      </dsp:txBody>
      <dsp:txXfrm>
        <a:off x="0" y="2900183"/>
        <a:ext cx="10515600" cy="724514"/>
      </dsp:txXfrm>
    </dsp:sp>
    <dsp:sp modelId="{D8C99FCE-238B-3841-88A7-392ED1A0E832}">
      <dsp:nvSpPr>
        <dsp:cNvPr id="0" name=""/>
        <dsp:cNvSpPr/>
      </dsp:nvSpPr>
      <dsp:spPr>
        <a:xfrm>
          <a:off x="0" y="3624698"/>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EC235-4685-6A44-95FC-F9C386435408}">
      <dsp:nvSpPr>
        <dsp:cNvPr id="0" name=""/>
        <dsp:cNvSpPr/>
      </dsp:nvSpPr>
      <dsp:spPr>
        <a:xfrm>
          <a:off x="0" y="3624698"/>
          <a:ext cx="10515600" cy="724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a:t>UČITELJ U ULOZI UČENIKA - metode poučavanja i osobnost voditelja tečaja (učitelja!)</a:t>
          </a:r>
        </a:p>
      </dsp:txBody>
      <dsp:txXfrm>
        <a:off x="0" y="3624698"/>
        <a:ext cx="10515600" cy="724514"/>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6DA62C-FAA0-FE43-88B6-CBB120171115}" type="datetimeFigureOut">
              <a:rPr lang="en-HR" smtClean="0"/>
              <a:t>28.10.2024.</a:t>
            </a:fld>
            <a:endParaRPr lang="en-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84DFC2-C9D5-B749-AC05-2FAA8F62FD10}" type="slidenum">
              <a:rPr lang="en-HR" smtClean="0"/>
              <a:t>‹#›</a:t>
            </a:fld>
            <a:endParaRPr lang="en-HR"/>
          </a:p>
        </p:txBody>
      </p:sp>
    </p:spTree>
    <p:extLst>
      <p:ext uri="{BB962C8B-B14F-4D97-AF65-F5344CB8AC3E}">
        <p14:creationId xmlns:p14="http://schemas.microsoft.com/office/powerpoint/2010/main" val="1670492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R" dirty="0"/>
          </a:p>
        </p:txBody>
      </p:sp>
      <p:sp>
        <p:nvSpPr>
          <p:cNvPr id="4" name="Slide Number Placeholder 3"/>
          <p:cNvSpPr>
            <a:spLocks noGrp="1"/>
          </p:cNvSpPr>
          <p:nvPr>
            <p:ph type="sldNum" sz="quarter" idx="5"/>
          </p:nvPr>
        </p:nvSpPr>
        <p:spPr/>
        <p:txBody>
          <a:bodyPr/>
          <a:lstStyle/>
          <a:p>
            <a:fld id="{C384DFC2-C9D5-B749-AC05-2FAA8F62FD10}" type="slidenum">
              <a:rPr lang="en-HR" smtClean="0"/>
              <a:t>6</a:t>
            </a:fld>
            <a:endParaRPr lang="en-HR"/>
          </a:p>
        </p:txBody>
      </p:sp>
    </p:spTree>
    <p:extLst>
      <p:ext uri="{BB962C8B-B14F-4D97-AF65-F5344CB8AC3E}">
        <p14:creationId xmlns:p14="http://schemas.microsoft.com/office/powerpoint/2010/main" val="67625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3AF1C-6CDF-3738-0936-CCD48ECC1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HR"/>
          </a:p>
        </p:txBody>
      </p:sp>
      <p:sp>
        <p:nvSpPr>
          <p:cNvPr id="3" name="Subtitle 2">
            <a:extLst>
              <a:ext uri="{FF2B5EF4-FFF2-40B4-BE49-F238E27FC236}">
                <a16:creationId xmlns:a16="http://schemas.microsoft.com/office/drawing/2014/main" id="{E9C0E8E4-9C7C-8DD9-0E90-7F8334527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HR"/>
          </a:p>
        </p:txBody>
      </p:sp>
      <p:sp>
        <p:nvSpPr>
          <p:cNvPr id="4" name="Date Placeholder 3">
            <a:extLst>
              <a:ext uri="{FF2B5EF4-FFF2-40B4-BE49-F238E27FC236}">
                <a16:creationId xmlns:a16="http://schemas.microsoft.com/office/drawing/2014/main" id="{7287FE44-5B74-18ED-AB9E-4AE35D409F99}"/>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88C0D30A-4A1E-C0E7-2DC1-E0975F32A1D5}"/>
              </a:ext>
            </a:extLst>
          </p:cNvPr>
          <p:cNvSpPr>
            <a:spLocks noGrp="1"/>
          </p:cNvSpPr>
          <p:nvPr>
            <p:ph type="ftr" sz="quarter" idx="11"/>
          </p:nvPr>
        </p:nvSpPr>
        <p:spPr/>
        <p:txBody>
          <a:bodyPr/>
          <a:lstStyle/>
          <a:p>
            <a:endParaRPr lang="en-HR"/>
          </a:p>
        </p:txBody>
      </p:sp>
      <p:sp>
        <p:nvSpPr>
          <p:cNvPr id="6" name="Slide Number Placeholder 5">
            <a:extLst>
              <a:ext uri="{FF2B5EF4-FFF2-40B4-BE49-F238E27FC236}">
                <a16:creationId xmlns:a16="http://schemas.microsoft.com/office/drawing/2014/main" id="{5FE08A54-9ABD-D309-8B1F-09AC7ECA9294}"/>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2616777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5EEA-D205-9C11-0CBE-98B3D40D1D1E}"/>
              </a:ext>
            </a:extLst>
          </p:cNvPr>
          <p:cNvSpPr>
            <a:spLocks noGrp="1"/>
          </p:cNvSpPr>
          <p:nvPr>
            <p:ph type="title"/>
          </p:nvPr>
        </p:nvSpPr>
        <p:spPr/>
        <p:txBody>
          <a:bodyPr/>
          <a:lstStyle/>
          <a:p>
            <a:r>
              <a:rPr lang="en-US"/>
              <a:t>Click to edit Master title style</a:t>
            </a:r>
            <a:endParaRPr lang="en-HR"/>
          </a:p>
        </p:txBody>
      </p:sp>
      <p:sp>
        <p:nvSpPr>
          <p:cNvPr id="3" name="Vertical Text Placeholder 2">
            <a:extLst>
              <a:ext uri="{FF2B5EF4-FFF2-40B4-BE49-F238E27FC236}">
                <a16:creationId xmlns:a16="http://schemas.microsoft.com/office/drawing/2014/main" id="{6EDCAD26-32F2-5598-0D7D-8A311BB7D9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Date Placeholder 3">
            <a:extLst>
              <a:ext uri="{FF2B5EF4-FFF2-40B4-BE49-F238E27FC236}">
                <a16:creationId xmlns:a16="http://schemas.microsoft.com/office/drawing/2014/main" id="{B0DB341F-FC8A-1BF8-B5DD-9623A2513D43}"/>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84C3E226-4FFA-B9F6-B998-5CDC780CA7B0}"/>
              </a:ext>
            </a:extLst>
          </p:cNvPr>
          <p:cNvSpPr>
            <a:spLocks noGrp="1"/>
          </p:cNvSpPr>
          <p:nvPr>
            <p:ph type="ftr" sz="quarter" idx="11"/>
          </p:nvPr>
        </p:nvSpPr>
        <p:spPr/>
        <p:txBody>
          <a:bodyPr/>
          <a:lstStyle/>
          <a:p>
            <a:endParaRPr lang="en-HR"/>
          </a:p>
        </p:txBody>
      </p:sp>
      <p:sp>
        <p:nvSpPr>
          <p:cNvPr id="6" name="Slide Number Placeholder 5">
            <a:extLst>
              <a:ext uri="{FF2B5EF4-FFF2-40B4-BE49-F238E27FC236}">
                <a16:creationId xmlns:a16="http://schemas.microsoft.com/office/drawing/2014/main" id="{181D38DB-A452-CBD6-AC87-2602A56CDF22}"/>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9191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1622CD-1D1C-90EC-912B-7D0B99AE1A2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HR"/>
          </a:p>
        </p:txBody>
      </p:sp>
      <p:sp>
        <p:nvSpPr>
          <p:cNvPr id="3" name="Vertical Text Placeholder 2">
            <a:extLst>
              <a:ext uri="{FF2B5EF4-FFF2-40B4-BE49-F238E27FC236}">
                <a16:creationId xmlns:a16="http://schemas.microsoft.com/office/drawing/2014/main" id="{FCA5359F-E6AF-1524-0C6C-C4E638CA4A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Date Placeholder 3">
            <a:extLst>
              <a:ext uri="{FF2B5EF4-FFF2-40B4-BE49-F238E27FC236}">
                <a16:creationId xmlns:a16="http://schemas.microsoft.com/office/drawing/2014/main" id="{E2940941-071E-37E1-CDEA-086FE5F91380}"/>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031AAB56-3A2E-B2BD-5EC3-986DDB9DBAAB}"/>
              </a:ext>
            </a:extLst>
          </p:cNvPr>
          <p:cNvSpPr>
            <a:spLocks noGrp="1"/>
          </p:cNvSpPr>
          <p:nvPr>
            <p:ph type="ftr" sz="quarter" idx="11"/>
          </p:nvPr>
        </p:nvSpPr>
        <p:spPr/>
        <p:txBody>
          <a:bodyPr/>
          <a:lstStyle/>
          <a:p>
            <a:endParaRPr lang="en-HR"/>
          </a:p>
        </p:txBody>
      </p:sp>
      <p:sp>
        <p:nvSpPr>
          <p:cNvPr id="6" name="Slide Number Placeholder 5">
            <a:extLst>
              <a:ext uri="{FF2B5EF4-FFF2-40B4-BE49-F238E27FC236}">
                <a16:creationId xmlns:a16="http://schemas.microsoft.com/office/drawing/2014/main" id="{D9AAFCED-BDDF-ADCE-9EAB-9D1291C6572B}"/>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2748743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07F56-878A-7BA4-A240-A6B81C4B1086}"/>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9A22E254-08E8-E74D-DE5D-F63DAC1C5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Date Placeholder 3">
            <a:extLst>
              <a:ext uri="{FF2B5EF4-FFF2-40B4-BE49-F238E27FC236}">
                <a16:creationId xmlns:a16="http://schemas.microsoft.com/office/drawing/2014/main" id="{65819EB0-F76F-E9BE-617C-4B96BB6D1A12}"/>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853BF76F-5028-1269-337A-42550A7143B7}"/>
              </a:ext>
            </a:extLst>
          </p:cNvPr>
          <p:cNvSpPr>
            <a:spLocks noGrp="1"/>
          </p:cNvSpPr>
          <p:nvPr>
            <p:ph type="ftr" sz="quarter" idx="11"/>
          </p:nvPr>
        </p:nvSpPr>
        <p:spPr/>
        <p:txBody>
          <a:bodyPr/>
          <a:lstStyle/>
          <a:p>
            <a:endParaRPr lang="en-HR"/>
          </a:p>
        </p:txBody>
      </p:sp>
      <p:sp>
        <p:nvSpPr>
          <p:cNvPr id="6" name="Slide Number Placeholder 5">
            <a:extLst>
              <a:ext uri="{FF2B5EF4-FFF2-40B4-BE49-F238E27FC236}">
                <a16:creationId xmlns:a16="http://schemas.microsoft.com/office/drawing/2014/main" id="{3FC598AF-65DE-8295-7A2B-F2B6CCE8063E}"/>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536593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D5522-908D-2707-C454-B7126CD081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HR"/>
          </a:p>
        </p:txBody>
      </p:sp>
      <p:sp>
        <p:nvSpPr>
          <p:cNvPr id="3" name="Text Placeholder 2">
            <a:extLst>
              <a:ext uri="{FF2B5EF4-FFF2-40B4-BE49-F238E27FC236}">
                <a16:creationId xmlns:a16="http://schemas.microsoft.com/office/drawing/2014/main" id="{5F06CF91-F06E-F876-D535-B406C599D7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396EB9-6AA0-5219-125D-6ADC44251BFF}"/>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EEDAB609-1479-211F-F897-75549B7B69E2}"/>
              </a:ext>
            </a:extLst>
          </p:cNvPr>
          <p:cNvSpPr>
            <a:spLocks noGrp="1"/>
          </p:cNvSpPr>
          <p:nvPr>
            <p:ph type="ftr" sz="quarter" idx="11"/>
          </p:nvPr>
        </p:nvSpPr>
        <p:spPr/>
        <p:txBody>
          <a:bodyPr/>
          <a:lstStyle/>
          <a:p>
            <a:endParaRPr lang="en-HR"/>
          </a:p>
        </p:txBody>
      </p:sp>
      <p:sp>
        <p:nvSpPr>
          <p:cNvPr id="6" name="Slide Number Placeholder 5">
            <a:extLst>
              <a:ext uri="{FF2B5EF4-FFF2-40B4-BE49-F238E27FC236}">
                <a16:creationId xmlns:a16="http://schemas.microsoft.com/office/drawing/2014/main" id="{4A9AB61A-4E1B-4B0E-D157-A744A754AB93}"/>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5882182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15DE9-5CC0-B0C1-E5B4-2E258D0F7F85}"/>
              </a:ext>
            </a:extLst>
          </p:cNvPr>
          <p:cNvSpPr>
            <a:spLocks noGrp="1"/>
          </p:cNvSpPr>
          <p:nvPr>
            <p:ph type="title"/>
          </p:nvPr>
        </p:nvSpPr>
        <p:spPr/>
        <p:txBody>
          <a:bodyPr/>
          <a:lstStyle/>
          <a:p>
            <a:r>
              <a:rPr lang="en-US"/>
              <a:t>Click to edit Master title style</a:t>
            </a:r>
            <a:endParaRPr lang="en-HR"/>
          </a:p>
        </p:txBody>
      </p:sp>
      <p:sp>
        <p:nvSpPr>
          <p:cNvPr id="3" name="Content Placeholder 2">
            <a:extLst>
              <a:ext uri="{FF2B5EF4-FFF2-40B4-BE49-F238E27FC236}">
                <a16:creationId xmlns:a16="http://schemas.microsoft.com/office/drawing/2014/main" id="{8A5CA90B-B1A5-C12A-93C0-5C2EF873ECF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Content Placeholder 3">
            <a:extLst>
              <a:ext uri="{FF2B5EF4-FFF2-40B4-BE49-F238E27FC236}">
                <a16:creationId xmlns:a16="http://schemas.microsoft.com/office/drawing/2014/main" id="{DEC7DAF3-6ADA-2509-1B52-2DE6F0CBFA6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5" name="Date Placeholder 4">
            <a:extLst>
              <a:ext uri="{FF2B5EF4-FFF2-40B4-BE49-F238E27FC236}">
                <a16:creationId xmlns:a16="http://schemas.microsoft.com/office/drawing/2014/main" id="{286E6747-927A-AC46-B7F8-997766EF7FDA}"/>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6" name="Footer Placeholder 5">
            <a:extLst>
              <a:ext uri="{FF2B5EF4-FFF2-40B4-BE49-F238E27FC236}">
                <a16:creationId xmlns:a16="http://schemas.microsoft.com/office/drawing/2014/main" id="{6D14FBF0-FDD8-DF93-C153-2B669A201D73}"/>
              </a:ext>
            </a:extLst>
          </p:cNvPr>
          <p:cNvSpPr>
            <a:spLocks noGrp="1"/>
          </p:cNvSpPr>
          <p:nvPr>
            <p:ph type="ftr" sz="quarter" idx="11"/>
          </p:nvPr>
        </p:nvSpPr>
        <p:spPr/>
        <p:txBody>
          <a:bodyPr/>
          <a:lstStyle/>
          <a:p>
            <a:endParaRPr lang="en-HR"/>
          </a:p>
        </p:txBody>
      </p:sp>
      <p:sp>
        <p:nvSpPr>
          <p:cNvPr id="7" name="Slide Number Placeholder 6">
            <a:extLst>
              <a:ext uri="{FF2B5EF4-FFF2-40B4-BE49-F238E27FC236}">
                <a16:creationId xmlns:a16="http://schemas.microsoft.com/office/drawing/2014/main" id="{C8E6B2DF-38AC-3CE6-945E-1879C7D4E1D9}"/>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1556360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AB908-6963-5BC7-9696-3911A967D98D}"/>
              </a:ext>
            </a:extLst>
          </p:cNvPr>
          <p:cNvSpPr>
            <a:spLocks noGrp="1"/>
          </p:cNvSpPr>
          <p:nvPr>
            <p:ph type="title"/>
          </p:nvPr>
        </p:nvSpPr>
        <p:spPr>
          <a:xfrm>
            <a:off x="839788" y="365125"/>
            <a:ext cx="10515600" cy="1325563"/>
          </a:xfrm>
        </p:spPr>
        <p:txBody>
          <a:bodyPr/>
          <a:lstStyle/>
          <a:p>
            <a:r>
              <a:rPr lang="en-US"/>
              <a:t>Click to edit Master title style</a:t>
            </a:r>
            <a:endParaRPr lang="en-HR"/>
          </a:p>
        </p:txBody>
      </p:sp>
      <p:sp>
        <p:nvSpPr>
          <p:cNvPr id="3" name="Text Placeholder 2">
            <a:extLst>
              <a:ext uri="{FF2B5EF4-FFF2-40B4-BE49-F238E27FC236}">
                <a16:creationId xmlns:a16="http://schemas.microsoft.com/office/drawing/2014/main" id="{B79A282A-79E0-B215-1688-3B1CA9CF2B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7B88E1-FFF4-65EA-76E9-F05E0B08C92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5" name="Text Placeholder 4">
            <a:extLst>
              <a:ext uri="{FF2B5EF4-FFF2-40B4-BE49-F238E27FC236}">
                <a16:creationId xmlns:a16="http://schemas.microsoft.com/office/drawing/2014/main" id="{229C3BE8-C2E0-1694-22AC-9F719938DA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B70CF0-192E-A8A3-7093-2C19FB5C68C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7" name="Date Placeholder 6">
            <a:extLst>
              <a:ext uri="{FF2B5EF4-FFF2-40B4-BE49-F238E27FC236}">
                <a16:creationId xmlns:a16="http://schemas.microsoft.com/office/drawing/2014/main" id="{AE8FC423-BFEC-F389-90F1-C119F09F4839}"/>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8" name="Footer Placeholder 7">
            <a:extLst>
              <a:ext uri="{FF2B5EF4-FFF2-40B4-BE49-F238E27FC236}">
                <a16:creationId xmlns:a16="http://schemas.microsoft.com/office/drawing/2014/main" id="{944A3C20-52E5-10C8-3AF8-2ABADECB3C69}"/>
              </a:ext>
            </a:extLst>
          </p:cNvPr>
          <p:cNvSpPr>
            <a:spLocks noGrp="1"/>
          </p:cNvSpPr>
          <p:nvPr>
            <p:ph type="ftr" sz="quarter" idx="11"/>
          </p:nvPr>
        </p:nvSpPr>
        <p:spPr/>
        <p:txBody>
          <a:bodyPr/>
          <a:lstStyle/>
          <a:p>
            <a:endParaRPr lang="en-HR"/>
          </a:p>
        </p:txBody>
      </p:sp>
      <p:sp>
        <p:nvSpPr>
          <p:cNvPr id="9" name="Slide Number Placeholder 8">
            <a:extLst>
              <a:ext uri="{FF2B5EF4-FFF2-40B4-BE49-F238E27FC236}">
                <a16:creationId xmlns:a16="http://schemas.microsoft.com/office/drawing/2014/main" id="{41C99771-330D-9621-8A13-2049CD66511C}"/>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3089581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A55FE-80F5-29CD-9E9A-5E8C867FDF12}"/>
              </a:ext>
            </a:extLst>
          </p:cNvPr>
          <p:cNvSpPr>
            <a:spLocks noGrp="1"/>
          </p:cNvSpPr>
          <p:nvPr>
            <p:ph type="title"/>
          </p:nvPr>
        </p:nvSpPr>
        <p:spPr/>
        <p:txBody>
          <a:bodyPr/>
          <a:lstStyle/>
          <a:p>
            <a:r>
              <a:rPr lang="en-US"/>
              <a:t>Click to edit Master title style</a:t>
            </a:r>
            <a:endParaRPr lang="en-HR"/>
          </a:p>
        </p:txBody>
      </p:sp>
      <p:sp>
        <p:nvSpPr>
          <p:cNvPr id="3" name="Date Placeholder 2">
            <a:extLst>
              <a:ext uri="{FF2B5EF4-FFF2-40B4-BE49-F238E27FC236}">
                <a16:creationId xmlns:a16="http://schemas.microsoft.com/office/drawing/2014/main" id="{E7B62997-DB3F-FB31-54AA-48F11C0AAB0A}"/>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4" name="Footer Placeholder 3">
            <a:extLst>
              <a:ext uri="{FF2B5EF4-FFF2-40B4-BE49-F238E27FC236}">
                <a16:creationId xmlns:a16="http://schemas.microsoft.com/office/drawing/2014/main" id="{DC8A3D1B-0FEA-29D9-E2DF-0D029024CAC1}"/>
              </a:ext>
            </a:extLst>
          </p:cNvPr>
          <p:cNvSpPr>
            <a:spLocks noGrp="1"/>
          </p:cNvSpPr>
          <p:nvPr>
            <p:ph type="ftr" sz="quarter" idx="11"/>
          </p:nvPr>
        </p:nvSpPr>
        <p:spPr/>
        <p:txBody>
          <a:bodyPr/>
          <a:lstStyle/>
          <a:p>
            <a:endParaRPr lang="en-HR"/>
          </a:p>
        </p:txBody>
      </p:sp>
      <p:sp>
        <p:nvSpPr>
          <p:cNvPr id="5" name="Slide Number Placeholder 4">
            <a:extLst>
              <a:ext uri="{FF2B5EF4-FFF2-40B4-BE49-F238E27FC236}">
                <a16:creationId xmlns:a16="http://schemas.microsoft.com/office/drawing/2014/main" id="{5130B433-6E43-B057-C772-1F316DFB5DBB}"/>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135312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F48D7D-00BD-D7D5-5166-3A8D2399CDF5}"/>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3" name="Footer Placeholder 2">
            <a:extLst>
              <a:ext uri="{FF2B5EF4-FFF2-40B4-BE49-F238E27FC236}">
                <a16:creationId xmlns:a16="http://schemas.microsoft.com/office/drawing/2014/main" id="{5D50508F-D722-0C08-A853-73CDF17043D3}"/>
              </a:ext>
            </a:extLst>
          </p:cNvPr>
          <p:cNvSpPr>
            <a:spLocks noGrp="1"/>
          </p:cNvSpPr>
          <p:nvPr>
            <p:ph type="ftr" sz="quarter" idx="11"/>
          </p:nvPr>
        </p:nvSpPr>
        <p:spPr/>
        <p:txBody>
          <a:bodyPr/>
          <a:lstStyle/>
          <a:p>
            <a:endParaRPr lang="en-HR"/>
          </a:p>
        </p:txBody>
      </p:sp>
      <p:sp>
        <p:nvSpPr>
          <p:cNvPr id="4" name="Slide Number Placeholder 3">
            <a:extLst>
              <a:ext uri="{FF2B5EF4-FFF2-40B4-BE49-F238E27FC236}">
                <a16:creationId xmlns:a16="http://schemas.microsoft.com/office/drawing/2014/main" id="{889A93A0-4CF0-13C3-9A3F-1D9E8DCC6362}"/>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3151144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B34F0-7FE9-0C4F-E841-004B9C9F0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R"/>
          </a:p>
        </p:txBody>
      </p:sp>
      <p:sp>
        <p:nvSpPr>
          <p:cNvPr id="3" name="Content Placeholder 2">
            <a:extLst>
              <a:ext uri="{FF2B5EF4-FFF2-40B4-BE49-F238E27FC236}">
                <a16:creationId xmlns:a16="http://schemas.microsoft.com/office/drawing/2014/main" id="{B7BFE0FC-3621-106A-D90D-53C20DE0CF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Text Placeholder 3">
            <a:extLst>
              <a:ext uri="{FF2B5EF4-FFF2-40B4-BE49-F238E27FC236}">
                <a16:creationId xmlns:a16="http://schemas.microsoft.com/office/drawing/2014/main" id="{EC751372-4B84-073B-C0C1-F5CB814A69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5E8D75-98D4-8F94-3090-4EBF216B99E7}"/>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6" name="Footer Placeholder 5">
            <a:extLst>
              <a:ext uri="{FF2B5EF4-FFF2-40B4-BE49-F238E27FC236}">
                <a16:creationId xmlns:a16="http://schemas.microsoft.com/office/drawing/2014/main" id="{55E821EA-2727-6BC3-2DE7-ECE8CF46BA24}"/>
              </a:ext>
            </a:extLst>
          </p:cNvPr>
          <p:cNvSpPr>
            <a:spLocks noGrp="1"/>
          </p:cNvSpPr>
          <p:nvPr>
            <p:ph type="ftr" sz="quarter" idx="11"/>
          </p:nvPr>
        </p:nvSpPr>
        <p:spPr/>
        <p:txBody>
          <a:bodyPr/>
          <a:lstStyle/>
          <a:p>
            <a:endParaRPr lang="en-HR"/>
          </a:p>
        </p:txBody>
      </p:sp>
      <p:sp>
        <p:nvSpPr>
          <p:cNvPr id="7" name="Slide Number Placeholder 6">
            <a:extLst>
              <a:ext uri="{FF2B5EF4-FFF2-40B4-BE49-F238E27FC236}">
                <a16:creationId xmlns:a16="http://schemas.microsoft.com/office/drawing/2014/main" id="{A2ECE7A4-E601-0018-12BA-37C735082085}"/>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36086436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AD17E-155F-DF13-DA69-1F6F026F34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HR"/>
          </a:p>
        </p:txBody>
      </p:sp>
      <p:sp>
        <p:nvSpPr>
          <p:cNvPr id="3" name="Picture Placeholder 2">
            <a:extLst>
              <a:ext uri="{FF2B5EF4-FFF2-40B4-BE49-F238E27FC236}">
                <a16:creationId xmlns:a16="http://schemas.microsoft.com/office/drawing/2014/main" id="{F059F09E-41A8-C09D-6AD7-5FC6102B3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HR"/>
          </a:p>
        </p:txBody>
      </p:sp>
      <p:sp>
        <p:nvSpPr>
          <p:cNvPr id="4" name="Text Placeholder 3">
            <a:extLst>
              <a:ext uri="{FF2B5EF4-FFF2-40B4-BE49-F238E27FC236}">
                <a16:creationId xmlns:a16="http://schemas.microsoft.com/office/drawing/2014/main" id="{5D9ADFFD-CE96-460D-8D14-34C2B6CE0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94074B-5854-D6D6-6F65-867BEB7BB1D7}"/>
              </a:ext>
            </a:extLst>
          </p:cNvPr>
          <p:cNvSpPr>
            <a:spLocks noGrp="1"/>
          </p:cNvSpPr>
          <p:nvPr>
            <p:ph type="dt" sz="half" idx="10"/>
          </p:nvPr>
        </p:nvSpPr>
        <p:spPr/>
        <p:txBody>
          <a:bodyPr/>
          <a:lstStyle/>
          <a:p>
            <a:fld id="{C8E36743-3BFE-0B41-B4CF-D2EE4229E000}" type="datetimeFigureOut">
              <a:rPr lang="en-HR" smtClean="0"/>
              <a:t>28.10.2024.</a:t>
            </a:fld>
            <a:endParaRPr lang="en-HR"/>
          </a:p>
        </p:txBody>
      </p:sp>
      <p:sp>
        <p:nvSpPr>
          <p:cNvPr id="6" name="Footer Placeholder 5">
            <a:extLst>
              <a:ext uri="{FF2B5EF4-FFF2-40B4-BE49-F238E27FC236}">
                <a16:creationId xmlns:a16="http://schemas.microsoft.com/office/drawing/2014/main" id="{087B1045-31B2-7AA2-2745-7D367711E0AB}"/>
              </a:ext>
            </a:extLst>
          </p:cNvPr>
          <p:cNvSpPr>
            <a:spLocks noGrp="1"/>
          </p:cNvSpPr>
          <p:nvPr>
            <p:ph type="ftr" sz="quarter" idx="11"/>
          </p:nvPr>
        </p:nvSpPr>
        <p:spPr/>
        <p:txBody>
          <a:bodyPr/>
          <a:lstStyle/>
          <a:p>
            <a:endParaRPr lang="en-HR"/>
          </a:p>
        </p:txBody>
      </p:sp>
      <p:sp>
        <p:nvSpPr>
          <p:cNvPr id="7" name="Slide Number Placeholder 6">
            <a:extLst>
              <a:ext uri="{FF2B5EF4-FFF2-40B4-BE49-F238E27FC236}">
                <a16:creationId xmlns:a16="http://schemas.microsoft.com/office/drawing/2014/main" id="{A7341ED2-7D75-A64A-6B2D-D71A976C17EA}"/>
              </a:ext>
            </a:extLst>
          </p:cNvPr>
          <p:cNvSpPr>
            <a:spLocks noGrp="1"/>
          </p:cNvSpPr>
          <p:nvPr>
            <p:ph type="sldNum" sz="quarter" idx="12"/>
          </p:nvPr>
        </p:nvSpPr>
        <p:spPr/>
        <p:txBody>
          <a:bodyPr/>
          <a:lstStyle/>
          <a:p>
            <a:fld id="{46364BFF-10F0-554C-B57A-5E15B97550A1}" type="slidenum">
              <a:rPr lang="en-HR" smtClean="0"/>
              <a:t>‹#›</a:t>
            </a:fld>
            <a:endParaRPr lang="en-HR"/>
          </a:p>
        </p:txBody>
      </p:sp>
    </p:spTree>
    <p:extLst>
      <p:ext uri="{BB962C8B-B14F-4D97-AF65-F5344CB8AC3E}">
        <p14:creationId xmlns:p14="http://schemas.microsoft.com/office/powerpoint/2010/main" val="1992916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A93925-052E-0F1A-8B43-FFE96C541D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HR"/>
          </a:p>
        </p:txBody>
      </p:sp>
      <p:sp>
        <p:nvSpPr>
          <p:cNvPr id="3" name="Text Placeholder 2">
            <a:extLst>
              <a:ext uri="{FF2B5EF4-FFF2-40B4-BE49-F238E27FC236}">
                <a16:creationId xmlns:a16="http://schemas.microsoft.com/office/drawing/2014/main" id="{800C5570-C98F-6C79-3262-B7C99F6998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HR"/>
          </a:p>
        </p:txBody>
      </p:sp>
      <p:sp>
        <p:nvSpPr>
          <p:cNvPr id="4" name="Date Placeholder 3">
            <a:extLst>
              <a:ext uri="{FF2B5EF4-FFF2-40B4-BE49-F238E27FC236}">
                <a16:creationId xmlns:a16="http://schemas.microsoft.com/office/drawing/2014/main" id="{A083FFF2-9810-E2D9-5759-5ABA315E2D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E36743-3BFE-0B41-B4CF-D2EE4229E000}" type="datetimeFigureOut">
              <a:rPr lang="en-HR" smtClean="0"/>
              <a:t>28.10.2024.</a:t>
            </a:fld>
            <a:endParaRPr lang="en-HR"/>
          </a:p>
        </p:txBody>
      </p:sp>
      <p:sp>
        <p:nvSpPr>
          <p:cNvPr id="5" name="Footer Placeholder 4">
            <a:extLst>
              <a:ext uri="{FF2B5EF4-FFF2-40B4-BE49-F238E27FC236}">
                <a16:creationId xmlns:a16="http://schemas.microsoft.com/office/drawing/2014/main" id="{AA12C682-97DB-1248-6BD8-E89C38E6D1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HR"/>
          </a:p>
        </p:txBody>
      </p:sp>
      <p:sp>
        <p:nvSpPr>
          <p:cNvPr id="6" name="Slide Number Placeholder 5">
            <a:extLst>
              <a:ext uri="{FF2B5EF4-FFF2-40B4-BE49-F238E27FC236}">
                <a16:creationId xmlns:a16="http://schemas.microsoft.com/office/drawing/2014/main" id="{A3F0EB97-3227-73BF-D18D-61ED5BD423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6364BFF-10F0-554C-B57A-5E15B97550A1}" type="slidenum">
              <a:rPr lang="en-HR" smtClean="0"/>
              <a:t>‹#›</a:t>
            </a:fld>
            <a:endParaRPr lang="en-HR"/>
          </a:p>
        </p:txBody>
      </p:sp>
    </p:spTree>
    <p:extLst>
      <p:ext uri="{BB962C8B-B14F-4D97-AF65-F5344CB8AC3E}">
        <p14:creationId xmlns:p14="http://schemas.microsoft.com/office/powerpoint/2010/main" val="1255651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H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mccrindle.com.au/account/?action=infographic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tZWvyZb8zLc&amp;t=105s" TargetMode="External"/><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hyperlink" Target="https://www.youtube.com/watch?v=yYUImmcq-bc"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38.jpg"/></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jp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erasmustrainingcourses.com/home.html" TargetMode="External"/><Relationship Id="rId2" Type="http://schemas.openxmlformats.org/officeDocument/2006/relationships/hyperlink" Target="https://www.teacheracademy.eu/" TargetMode="External"/><Relationship Id="rId1" Type="http://schemas.openxmlformats.org/officeDocument/2006/relationships/slideLayout" Target="../slideLayouts/slideLayout2.xml"/><Relationship Id="rId6" Type="http://schemas.openxmlformats.org/officeDocument/2006/relationships/hyperlink" Target="https://online.teacheracademy.eu/category/courses/" TargetMode="External"/><Relationship Id="rId5" Type="http://schemas.openxmlformats.org/officeDocument/2006/relationships/hyperlink" Target="https://www.babylon.academy/babylon-academy-courses/" TargetMode="External"/><Relationship Id="rId4" Type="http://schemas.openxmlformats.org/officeDocument/2006/relationships/hyperlink" Target="https://www.coursera.org/onboarding-2022?isFirstTimeSeeingOnboarding=true" TargetMode="Externa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392D1-619E-3201-43B5-95BA5B2114BF}"/>
              </a:ext>
            </a:extLst>
          </p:cNvPr>
          <p:cNvSpPr>
            <a:spLocks noGrp="1"/>
          </p:cNvSpPr>
          <p:nvPr>
            <p:ph type="ctrTitle"/>
          </p:nvPr>
        </p:nvSpPr>
        <p:spPr>
          <a:xfrm>
            <a:off x="4368800" y="1358536"/>
            <a:ext cx="6184900" cy="1068591"/>
          </a:xfrm>
          <a:solidFill>
            <a:srgbClr val="F9F5ED">
              <a:alpha val="69495"/>
            </a:srgbClr>
          </a:solidFill>
          <a:ln>
            <a:noFill/>
          </a:ln>
          <a:effectLst>
            <a:glow>
              <a:srgbClr val="F9F5ED">
                <a:alpha val="0"/>
              </a:srgbClr>
            </a:glow>
            <a:softEdge rad="72740"/>
          </a:effectLst>
        </p:spPr>
        <p:txBody>
          <a:bodyPr>
            <a:noAutofit/>
          </a:bodyPr>
          <a:lstStyle/>
          <a:p>
            <a:pPr>
              <a:lnSpc>
                <a:spcPct val="100000"/>
              </a:lnSpc>
              <a:spcBef>
                <a:spcPts val="600"/>
              </a:spcBef>
              <a:spcAft>
                <a:spcPts val="600"/>
              </a:spcAft>
            </a:pPr>
            <a:r>
              <a:rPr lang="en-US" sz="2800" dirty="0">
                <a:solidFill>
                  <a:schemeClr val="tx2">
                    <a:lumMod val="90000"/>
                    <a:lumOff val="10000"/>
                  </a:schemeClr>
                </a:solidFill>
                <a:effectLst>
                  <a:glow>
                    <a:schemeClr val="accent1">
                      <a:satMod val="175000"/>
                      <a:alpha val="94456"/>
                    </a:schemeClr>
                  </a:glow>
                </a:effectLst>
                <a:latin typeface="Comic Sans MS" panose="030F0902030302020204" pitchFamily="66" charset="0"/>
              </a:rPr>
              <a:t>PROFESIONALNI RAZVOJ </a:t>
            </a:r>
            <a:br>
              <a:rPr lang="en-US" sz="2800" dirty="0">
                <a:solidFill>
                  <a:schemeClr val="tx2">
                    <a:lumMod val="90000"/>
                    <a:lumOff val="10000"/>
                  </a:schemeClr>
                </a:solidFill>
                <a:effectLst>
                  <a:glow>
                    <a:schemeClr val="accent1">
                      <a:satMod val="175000"/>
                      <a:alpha val="94456"/>
                    </a:schemeClr>
                  </a:glow>
                </a:effectLst>
                <a:latin typeface="Comic Sans MS" panose="030F0902030302020204" pitchFamily="66" charset="0"/>
              </a:rPr>
            </a:br>
            <a:r>
              <a:rPr lang="en-US" sz="2800" dirty="0">
                <a:solidFill>
                  <a:schemeClr val="tx2">
                    <a:lumMod val="90000"/>
                    <a:lumOff val="10000"/>
                  </a:schemeClr>
                </a:solidFill>
                <a:effectLst>
                  <a:glow>
                    <a:schemeClr val="accent1">
                      <a:satMod val="175000"/>
                      <a:alpha val="94456"/>
                    </a:schemeClr>
                  </a:glow>
                </a:effectLst>
                <a:latin typeface="Comic Sans MS" panose="030F0902030302020204" pitchFamily="66" charset="0"/>
              </a:rPr>
              <a:t>KROZ EUROPSKE PERSPEKTIVE</a:t>
            </a:r>
            <a:endParaRPr lang="en-HR" sz="2800" dirty="0">
              <a:solidFill>
                <a:schemeClr val="tx2">
                  <a:lumMod val="90000"/>
                  <a:lumOff val="10000"/>
                </a:schemeClr>
              </a:solidFill>
              <a:effectLst>
                <a:glow>
                  <a:schemeClr val="accent1">
                    <a:satMod val="175000"/>
                    <a:alpha val="94456"/>
                  </a:schemeClr>
                </a:glow>
              </a:effectLst>
              <a:latin typeface="Comic Sans MS" panose="030F0902030302020204" pitchFamily="66" charset="0"/>
            </a:endParaRPr>
          </a:p>
        </p:txBody>
      </p:sp>
      <p:sp>
        <p:nvSpPr>
          <p:cNvPr id="3" name="Subtitle 2">
            <a:extLst>
              <a:ext uri="{FF2B5EF4-FFF2-40B4-BE49-F238E27FC236}">
                <a16:creationId xmlns:a16="http://schemas.microsoft.com/office/drawing/2014/main" id="{F2488F90-7C9C-2603-9E9B-3B99556DF080}"/>
              </a:ext>
            </a:extLst>
          </p:cNvPr>
          <p:cNvSpPr>
            <a:spLocks noGrp="1"/>
          </p:cNvSpPr>
          <p:nvPr>
            <p:ph type="subTitle" idx="1"/>
          </p:nvPr>
        </p:nvSpPr>
        <p:spPr>
          <a:xfrm>
            <a:off x="8026400" y="5202238"/>
            <a:ext cx="4025900" cy="1655762"/>
          </a:xfrm>
          <a:effectLst>
            <a:glow>
              <a:schemeClr val="accent1"/>
            </a:glow>
          </a:effectLst>
        </p:spPr>
        <p:txBody>
          <a:bodyPr>
            <a:normAutofit/>
          </a:bodyPr>
          <a:lstStyle/>
          <a:p>
            <a:endParaRPr lang="en-HR" dirty="0">
              <a:effectLst>
                <a:outerShdw blurRad="922430" dist="50800" algn="ctr" rotWithShape="0">
                  <a:schemeClr val="accent1">
                    <a:lumMod val="75000"/>
                  </a:schemeClr>
                </a:outerShdw>
              </a:effectLst>
            </a:endParaRPr>
          </a:p>
          <a:p>
            <a:pPr algn="r"/>
            <a:r>
              <a:rPr lang="en-HR" sz="2000" b="1" dirty="0">
                <a:solidFill>
                  <a:schemeClr val="bg1"/>
                </a:solidFill>
                <a:effectLst>
                  <a:glow>
                    <a:srgbClr val="DDE5F6"/>
                  </a:glow>
                  <a:outerShdw blurRad="922430" dist="50800" algn="ctr" rotWithShape="0">
                    <a:schemeClr val="accent1">
                      <a:lumMod val="75000"/>
                    </a:schemeClr>
                  </a:outerShdw>
                </a:effectLst>
                <a:latin typeface="Calibri" panose="020F0502020204030204" pitchFamily="34" charset="0"/>
                <a:cs typeface="Calibri" panose="020F0502020204030204" pitchFamily="34" charset="0"/>
              </a:rPr>
              <a:t>Jelena </a:t>
            </a:r>
            <a:r>
              <a:rPr lang="en-HR" sz="2000" b="1" dirty="0">
                <a:solidFill>
                  <a:schemeClr val="bg1"/>
                </a:solidFill>
                <a:effectLst>
                  <a:glow>
                    <a:srgbClr val="DDE5F6"/>
                  </a:glow>
                  <a:outerShdw blurRad="922430" algn="ctr" rotWithShape="0">
                    <a:schemeClr val="accent1">
                      <a:lumMod val="75000"/>
                    </a:schemeClr>
                  </a:outerShdw>
                </a:effectLst>
                <a:latin typeface="Calibri" panose="020F0502020204030204" pitchFamily="34" charset="0"/>
                <a:cs typeface="Calibri" panose="020F0502020204030204" pitchFamily="34" charset="0"/>
              </a:rPr>
              <a:t>Urošević-Hušak</a:t>
            </a:r>
          </a:p>
          <a:p>
            <a:pPr algn="r"/>
            <a:r>
              <a:rPr lang="en-HR" sz="2000" b="1" dirty="0">
                <a:solidFill>
                  <a:schemeClr val="bg1"/>
                </a:solidFill>
                <a:effectLst>
                  <a:glow>
                    <a:srgbClr val="DDE5F6"/>
                  </a:glow>
                  <a:outerShdw blurRad="922430" dist="50800" algn="ctr" rotWithShape="0">
                    <a:schemeClr val="accent1">
                      <a:lumMod val="75000"/>
                    </a:schemeClr>
                  </a:outerShdw>
                </a:effectLst>
                <a:latin typeface="Calibri" panose="020F0502020204030204" pitchFamily="34" charset="0"/>
                <a:cs typeface="Calibri" panose="020F0502020204030204" pitchFamily="34" charset="0"/>
              </a:rPr>
              <a:t>Osnovna </a:t>
            </a:r>
            <a:r>
              <a:rPr lang="en-HR" sz="2000" b="1" dirty="0">
                <a:solidFill>
                  <a:schemeClr val="bg1"/>
                </a:solidFill>
                <a:effectLst>
                  <a:glow>
                    <a:srgbClr val="DDE5F6"/>
                  </a:glow>
                  <a:outerShdw blurRad="922430" dist="50800" dir="1320000" sx="1000" sy="1000" algn="ctr" rotWithShape="0">
                    <a:schemeClr val="accent1">
                      <a:lumMod val="75000"/>
                      <a:alpha val="0"/>
                    </a:schemeClr>
                  </a:outerShdw>
                </a:effectLst>
                <a:latin typeface="Calibri" panose="020F0502020204030204" pitchFamily="34" charset="0"/>
                <a:cs typeface="Calibri" panose="020F0502020204030204" pitchFamily="34" charset="0"/>
              </a:rPr>
              <a:t>škola</a:t>
            </a:r>
            <a:r>
              <a:rPr lang="en-HR" sz="2000" b="1" dirty="0">
                <a:solidFill>
                  <a:schemeClr val="bg1"/>
                </a:solidFill>
                <a:effectLst>
                  <a:glow>
                    <a:srgbClr val="DDE5F6"/>
                  </a:glow>
                  <a:outerShdw blurRad="922430" dist="50800" algn="ctr" rotWithShape="0">
                    <a:schemeClr val="accent1">
                      <a:lumMod val="75000"/>
                    </a:schemeClr>
                  </a:outerShdw>
                </a:effectLst>
                <a:latin typeface="Calibri" panose="020F0502020204030204" pitchFamily="34" charset="0"/>
                <a:cs typeface="Calibri" panose="020F0502020204030204" pitchFamily="34" charset="0"/>
              </a:rPr>
              <a:t> Veruda Pula</a:t>
            </a:r>
          </a:p>
          <a:p>
            <a:endParaRPr lang="en-HR" dirty="0">
              <a:effectLst>
                <a:outerShdw blurRad="922430" dist="50800" algn="ctr" rotWithShape="0">
                  <a:schemeClr val="accent1">
                    <a:lumMod val="75000"/>
                  </a:schemeClr>
                </a:outerShdw>
              </a:effectLst>
            </a:endParaRPr>
          </a:p>
        </p:txBody>
      </p:sp>
      <p:sp>
        <p:nvSpPr>
          <p:cNvPr id="4" name="TextBox 3">
            <a:extLst>
              <a:ext uri="{FF2B5EF4-FFF2-40B4-BE49-F238E27FC236}">
                <a16:creationId xmlns:a16="http://schemas.microsoft.com/office/drawing/2014/main" id="{B8A7706F-7578-0950-086F-A10B2DAF5E61}"/>
              </a:ext>
            </a:extLst>
          </p:cNvPr>
          <p:cNvSpPr txBox="1"/>
          <p:nvPr/>
        </p:nvSpPr>
        <p:spPr>
          <a:xfrm rot="20465636">
            <a:off x="3872120" y="6105883"/>
            <a:ext cx="4037661" cy="584775"/>
          </a:xfrm>
          <a:prstGeom prst="rect">
            <a:avLst/>
          </a:prstGeom>
          <a:solidFill>
            <a:srgbClr val="E3F2F8"/>
          </a:solidFill>
          <a:effectLst>
            <a:outerShdw sx="1000" sy="1000" algn="ctr" rotWithShape="0">
              <a:schemeClr val="bg1"/>
            </a:outerShdw>
            <a:softEdge rad="158831"/>
          </a:effectLst>
          <a:scene3d>
            <a:camera prst="isometricOffAxis2Top">
              <a:rot lat="19200000" lon="3207254" rev="18000000"/>
            </a:camera>
            <a:lightRig rig="threePt" dir="t"/>
          </a:scene3d>
          <a:sp3d prstMaterial="powder"/>
        </p:spPr>
        <p:txBody>
          <a:bodyPr wrap="square" rtlCol="0">
            <a:spAutoFit/>
          </a:bodyPr>
          <a:lstStyle/>
          <a:p>
            <a:pPr algn="ctr"/>
            <a:r>
              <a:rPr lang="en-HR" sz="3200" b="1" dirty="0">
                <a:solidFill>
                  <a:schemeClr val="tx2">
                    <a:lumMod val="25000"/>
                    <a:lumOff val="75000"/>
                  </a:schemeClr>
                </a:solidFill>
                <a:latin typeface="Calibri" panose="020F0502020204030204" pitchFamily="34" charset="0"/>
                <a:cs typeface="Calibri" panose="020F0502020204030204" pitchFamily="34" charset="0"/>
              </a:rPr>
              <a:t>ERAMUS</a:t>
            </a:r>
            <a:r>
              <a:rPr lang="en-HR" sz="2400" b="1" dirty="0">
                <a:solidFill>
                  <a:schemeClr val="tx2">
                    <a:lumMod val="25000"/>
                    <a:lumOff val="75000"/>
                  </a:schemeClr>
                </a:solidFill>
                <a:latin typeface="Comic Sans MS" panose="030F0902030302020204" pitchFamily="66" charset="0"/>
              </a:rPr>
              <a:t> +</a:t>
            </a:r>
          </a:p>
        </p:txBody>
      </p:sp>
      <p:sp>
        <p:nvSpPr>
          <p:cNvPr id="6" name="TextBox 5">
            <a:extLst>
              <a:ext uri="{FF2B5EF4-FFF2-40B4-BE49-F238E27FC236}">
                <a16:creationId xmlns:a16="http://schemas.microsoft.com/office/drawing/2014/main" id="{D249C2B9-6F3A-3A3E-A4E5-976163E7D4DB}"/>
              </a:ext>
            </a:extLst>
          </p:cNvPr>
          <p:cNvSpPr txBox="1"/>
          <p:nvPr/>
        </p:nvSpPr>
        <p:spPr>
          <a:xfrm>
            <a:off x="5740400" y="6337300"/>
            <a:ext cx="184731" cy="369332"/>
          </a:xfrm>
          <a:prstGeom prst="rect">
            <a:avLst/>
          </a:prstGeom>
          <a:noFill/>
        </p:spPr>
        <p:txBody>
          <a:bodyPr wrap="none" rtlCol="0">
            <a:spAutoFit/>
          </a:bodyPr>
          <a:lstStyle/>
          <a:p>
            <a:endParaRPr lang="en-HR" dirty="0"/>
          </a:p>
        </p:txBody>
      </p:sp>
    </p:spTree>
    <p:extLst>
      <p:ext uri="{BB962C8B-B14F-4D97-AF65-F5344CB8AC3E}">
        <p14:creationId xmlns:p14="http://schemas.microsoft.com/office/powerpoint/2010/main" val="2613875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7E9F2-BD73-EFEC-25F7-828367797BCA}"/>
              </a:ext>
            </a:extLst>
          </p:cNvPr>
          <p:cNvSpPr>
            <a:spLocks noGrp="1"/>
          </p:cNvSpPr>
          <p:nvPr>
            <p:ph type="title"/>
          </p:nvPr>
        </p:nvSpPr>
        <p:spPr>
          <a:xfrm>
            <a:off x="971368" y="371719"/>
            <a:ext cx="6125964" cy="1906863"/>
          </a:xfrm>
        </p:spPr>
        <p:txBody>
          <a:bodyPr anchor="b">
            <a:normAutofit/>
          </a:bodyPr>
          <a:lstStyle/>
          <a:p>
            <a:r>
              <a:rPr lang="en-US" b="1" dirty="0"/>
              <a:t>4. </a:t>
            </a:r>
            <a:r>
              <a:rPr lang="en-US" b="1" dirty="0" err="1"/>
              <a:t>Promjene</a:t>
            </a:r>
            <a:r>
              <a:rPr lang="en-US" b="1" dirty="0"/>
              <a:t> u </a:t>
            </a:r>
            <a:r>
              <a:rPr lang="en-US" b="1" dirty="0" err="1"/>
              <a:t>obitelji</a:t>
            </a:r>
            <a:r>
              <a:rPr lang="en-US" b="1" dirty="0"/>
              <a:t> </a:t>
            </a:r>
            <a:r>
              <a:rPr lang="en-US" b="1" dirty="0" err="1"/>
              <a:t>i</a:t>
            </a:r>
            <a:r>
              <a:rPr lang="en-US" b="1" dirty="0"/>
              <a:t> </a:t>
            </a:r>
            <a:r>
              <a:rPr lang="en-US" b="1" dirty="0" err="1"/>
              <a:t>društvenim</a:t>
            </a:r>
            <a:r>
              <a:rPr lang="en-US" b="1" dirty="0"/>
              <a:t> </a:t>
            </a:r>
            <a:r>
              <a:rPr lang="en-US" b="1" dirty="0" err="1"/>
              <a:t>odnosima</a:t>
            </a:r>
            <a:br>
              <a:rPr lang="en-US" b="1" dirty="0"/>
            </a:br>
            <a:endParaRPr lang="en-HR" dirty="0"/>
          </a:p>
        </p:txBody>
      </p:sp>
      <p:sp>
        <p:nvSpPr>
          <p:cNvPr id="3" name="Content Placeholder 2">
            <a:extLst>
              <a:ext uri="{FF2B5EF4-FFF2-40B4-BE49-F238E27FC236}">
                <a16:creationId xmlns:a16="http://schemas.microsoft.com/office/drawing/2014/main" id="{8091C567-1EBD-2BFF-63AA-437A15A82D46}"/>
              </a:ext>
            </a:extLst>
          </p:cNvPr>
          <p:cNvSpPr>
            <a:spLocks noGrp="1"/>
          </p:cNvSpPr>
          <p:nvPr>
            <p:ph idx="1"/>
          </p:nvPr>
        </p:nvSpPr>
        <p:spPr>
          <a:xfrm>
            <a:off x="841763" y="2345501"/>
            <a:ext cx="4114801" cy="3465568"/>
          </a:xfrm>
        </p:spPr>
        <p:txBody>
          <a:bodyPr>
            <a:normAutofit/>
          </a:bodyPr>
          <a:lstStyle/>
          <a:p>
            <a:pPr>
              <a:buFont typeface="Arial" panose="020B0604020202020204" pitchFamily="34" charset="0"/>
              <a:buChar char="•"/>
            </a:pPr>
            <a:r>
              <a:rPr lang="en-US" sz="2000" b="0" i="0" u="none" strike="noStrike" dirty="0" err="1">
                <a:effectLst/>
              </a:rPr>
              <a:t>Struktura</a:t>
            </a:r>
            <a:r>
              <a:rPr lang="en-US" sz="2000" b="0" i="0" u="none" strike="noStrike" dirty="0">
                <a:effectLst/>
              </a:rPr>
              <a:t> </a:t>
            </a:r>
            <a:r>
              <a:rPr lang="en-US" sz="2000" b="0" i="0" u="none" strike="noStrike" dirty="0" err="1">
                <a:effectLst/>
              </a:rPr>
              <a:t>obitelji</a:t>
            </a:r>
            <a:endParaRPr lang="en-US" sz="2000" b="0" i="0" u="none" strike="noStrike" dirty="0">
              <a:effectLst/>
            </a:endParaRPr>
          </a:p>
          <a:p>
            <a:pPr>
              <a:buFontTx/>
              <a:buChar char="-"/>
            </a:pPr>
            <a:r>
              <a:rPr lang="en-US" sz="2000" dirty="0" err="1"/>
              <a:t>s</a:t>
            </a:r>
            <a:r>
              <a:rPr lang="en-US" sz="2000" b="0" i="0" u="none" strike="noStrike" dirty="0" err="1">
                <a:effectLst/>
              </a:rPr>
              <a:t>amohrani</a:t>
            </a:r>
            <a:r>
              <a:rPr lang="en-US" sz="2000" b="0" i="0" u="none" strike="noStrike" dirty="0">
                <a:effectLst/>
              </a:rPr>
              <a:t> </a:t>
            </a:r>
            <a:r>
              <a:rPr lang="en-US" sz="2000" b="0" i="0" u="none" strike="noStrike" dirty="0" err="1">
                <a:effectLst/>
              </a:rPr>
              <a:t>roditelji</a:t>
            </a:r>
            <a:endParaRPr lang="en-US" sz="2000" b="0" i="0" u="none" strike="noStrike" dirty="0">
              <a:effectLst/>
            </a:endParaRPr>
          </a:p>
          <a:p>
            <a:pPr>
              <a:buFontTx/>
              <a:buChar char="-"/>
            </a:pPr>
            <a:r>
              <a:rPr lang="en-US" sz="2000" b="0" i="0" u="none" strike="noStrike" dirty="0">
                <a:effectLst/>
              </a:rPr>
              <a:t> oba </a:t>
            </a:r>
            <a:r>
              <a:rPr lang="en-US" sz="2000" b="0" i="0" u="none" strike="noStrike" dirty="0" err="1">
                <a:effectLst/>
              </a:rPr>
              <a:t>roditelja</a:t>
            </a:r>
            <a:r>
              <a:rPr lang="en-US" sz="2000" b="0" i="0" u="none" strike="noStrike" dirty="0">
                <a:effectLst/>
              </a:rPr>
              <a:t> </a:t>
            </a:r>
            <a:r>
              <a:rPr lang="en-US" sz="2000" b="0" i="0" u="none" strike="noStrike" dirty="0" err="1">
                <a:effectLst/>
              </a:rPr>
              <a:t>rade</a:t>
            </a:r>
            <a:endParaRPr lang="en-US" sz="2000" b="0" i="0" u="none" strike="noStrike" dirty="0">
              <a:effectLst/>
            </a:endParaRPr>
          </a:p>
          <a:p>
            <a:pPr>
              <a:buFontTx/>
              <a:buChar char="-"/>
            </a:pPr>
            <a:r>
              <a:rPr lang="en-US" sz="2000" dirty="0" err="1"/>
              <a:t>n</a:t>
            </a:r>
            <a:r>
              <a:rPr lang="en-US" sz="2000" b="0" i="0" u="none" strike="noStrike" dirty="0" err="1">
                <a:effectLst/>
              </a:rPr>
              <a:t>arušeni</a:t>
            </a:r>
            <a:r>
              <a:rPr lang="en-US" sz="2000" b="0" i="0" u="none" strike="noStrike" dirty="0">
                <a:effectLst/>
              </a:rPr>
              <a:t> </a:t>
            </a:r>
            <a:r>
              <a:rPr lang="en-US" sz="2000" b="0" i="0" u="none" strike="noStrike" dirty="0" err="1">
                <a:effectLst/>
              </a:rPr>
              <a:t>obiteljski</a:t>
            </a:r>
            <a:r>
              <a:rPr lang="en-US" sz="2000" b="0" i="0" u="none" strike="noStrike" dirty="0">
                <a:effectLst/>
              </a:rPr>
              <a:t> </a:t>
            </a:r>
            <a:r>
              <a:rPr lang="en-US" sz="2000" b="0" i="0" u="none" strike="noStrike" dirty="0" err="1">
                <a:effectLst/>
              </a:rPr>
              <a:t>odnosi</a:t>
            </a:r>
            <a:endParaRPr lang="en-US" sz="2000" b="0" i="0" u="none" strike="noStrike" dirty="0">
              <a:effectLst/>
            </a:endParaRPr>
          </a:p>
          <a:p>
            <a:pPr>
              <a:buFontTx/>
              <a:buChar char="-"/>
            </a:pPr>
            <a:r>
              <a:rPr lang="en-US" sz="2000" dirty="0" err="1"/>
              <a:t>m</a:t>
            </a:r>
            <a:r>
              <a:rPr lang="en-US" sz="2000" b="0" i="0" u="none" strike="noStrike" dirty="0" err="1">
                <a:effectLst/>
              </a:rPr>
              <a:t>entalno</a:t>
            </a:r>
            <a:r>
              <a:rPr lang="en-US" sz="2000" b="0" i="0" u="none" strike="noStrike" dirty="0">
                <a:effectLst/>
              </a:rPr>
              <a:t> </a:t>
            </a:r>
            <a:r>
              <a:rPr lang="en-US" sz="2000" b="0" i="0" u="none" strike="noStrike" dirty="0" err="1">
                <a:effectLst/>
              </a:rPr>
              <a:t>zdravlje</a:t>
            </a:r>
            <a:r>
              <a:rPr lang="en-US" sz="2000" b="0" i="0" u="none" strike="noStrike" dirty="0">
                <a:effectLst/>
              </a:rPr>
              <a:t> </a:t>
            </a:r>
            <a:r>
              <a:rPr lang="en-US" sz="2000" b="0" i="0" u="none" strike="noStrike" dirty="0" err="1">
                <a:effectLst/>
              </a:rPr>
              <a:t>učenika</a:t>
            </a:r>
            <a:endParaRPr lang="en-US" sz="2000" b="0" i="0" u="none" strike="noStrike" dirty="0">
              <a:effectLst/>
            </a:endParaRPr>
          </a:p>
          <a:p>
            <a:pPr>
              <a:buFontTx/>
              <a:buChar char="-"/>
            </a:pPr>
            <a:r>
              <a:rPr lang="en-US" sz="2000" dirty="0" err="1"/>
              <a:t>podrška</a:t>
            </a:r>
            <a:r>
              <a:rPr lang="en-US" sz="2000" dirty="0"/>
              <a:t>, </a:t>
            </a:r>
            <a:r>
              <a:rPr lang="en-US" sz="2000" dirty="0" err="1"/>
              <a:t>razumijevanje</a:t>
            </a:r>
            <a:endParaRPr lang="en-US" sz="2000" dirty="0"/>
          </a:p>
          <a:p>
            <a:pPr>
              <a:buFontTx/>
              <a:buChar char="-"/>
            </a:pPr>
            <a:r>
              <a:rPr lang="en-US" sz="2000" dirty="0" err="1"/>
              <a:t>s</a:t>
            </a:r>
            <a:r>
              <a:rPr lang="en-US" sz="2000" b="0" i="0" u="none" strike="noStrike" dirty="0" err="1">
                <a:effectLst/>
              </a:rPr>
              <a:t>tvaranje</a:t>
            </a:r>
            <a:r>
              <a:rPr lang="en-US" sz="2000" b="0" i="0" u="none" strike="noStrike" dirty="0">
                <a:effectLst/>
              </a:rPr>
              <a:t> </a:t>
            </a:r>
            <a:r>
              <a:rPr lang="en-US" sz="2000" b="0" i="0" u="none" strike="noStrike" dirty="0" err="1">
                <a:effectLst/>
              </a:rPr>
              <a:t>sigurnog</a:t>
            </a:r>
            <a:r>
              <a:rPr lang="en-US" sz="2000" b="0" i="0" u="none" strike="noStrike" dirty="0">
                <a:effectLst/>
              </a:rPr>
              <a:t> </a:t>
            </a:r>
            <a:r>
              <a:rPr lang="en-US" sz="2000" b="0" i="0" u="none" strike="noStrike" dirty="0" err="1">
                <a:effectLst/>
              </a:rPr>
              <a:t>i</a:t>
            </a:r>
            <a:r>
              <a:rPr lang="en-US" sz="2000" b="0" i="0" u="none" strike="noStrike" dirty="0">
                <a:effectLst/>
              </a:rPr>
              <a:t> </a:t>
            </a:r>
            <a:r>
              <a:rPr lang="en-US" sz="2000" b="0" i="0" u="none" strike="noStrike" dirty="0" err="1">
                <a:effectLst/>
              </a:rPr>
              <a:t>poticajnog</a:t>
            </a:r>
            <a:r>
              <a:rPr lang="en-US" sz="2000" b="0" i="0" u="none" strike="noStrike" dirty="0">
                <a:effectLst/>
              </a:rPr>
              <a:t> </a:t>
            </a:r>
            <a:r>
              <a:rPr lang="en-US" sz="2000" b="0" i="0" u="none" strike="noStrike" dirty="0" err="1">
                <a:effectLst/>
              </a:rPr>
              <a:t>okruženja</a:t>
            </a:r>
            <a:r>
              <a:rPr lang="en-US" sz="2000" b="0" i="0" u="none" strike="noStrike" dirty="0">
                <a:effectLst/>
              </a:rPr>
              <a:t> za </a:t>
            </a:r>
            <a:r>
              <a:rPr lang="en-US" sz="2000" b="0" i="0" u="none" strike="noStrike" dirty="0" err="1">
                <a:effectLst/>
              </a:rPr>
              <a:t>učenje</a:t>
            </a:r>
            <a:endParaRPr lang="en-US" sz="2000" b="0" i="0" u="none" strike="noStrike" dirty="0">
              <a:effectLst/>
            </a:endParaRPr>
          </a:p>
          <a:p>
            <a:pPr>
              <a:buFontTx/>
              <a:buChar char="-"/>
            </a:pPr>
            <a:endParaRPr lang="en-US" sz="2000" b="0" i="0" u="none" strike="noStrike" dirty="0">
              <a:effectLst/>
            </a:endParaRPr>
          </a:p>
          <a:p>
            <a:pPr>
              <a:buFontTx/>
              <a:buChar char="-"/>
            </a:pPr>
            <a:endParaRPr lang="en-US" sz="2000" b="0" i="0" u="none" strike="noStrike" dirty="0">
              <a:effectLst/>
            </a:endParaRPr>
          </a:p>
          <a:p>
            <a:pPr marL="457200" lvl="1" indent="0">
              <a:buNone/>
            </a:pPr>
            <a:endParaRPr lang="en-US" sz="2000" dirty="0"/>
          </a:p>
          <a:p>
            <a:endParaRPr lang="en-HR" sz="2000" dirty="0"/>
          </a:p>
        </p:txBody>
      </p:sp>
      <p:pic>
        <p:nvPicPr>
          <p:cNvPr id="13" name="Picture 12" descr="A person sitting on a couch with a child and a computer&#10;&#10;Description automatically generated">
            <a:extLst>
              <a:ext uri="{FF2B5EF4-FFF2-40B4-BE49-F238E27FC236}">
                <a16:creationId xmlns:a16="http://schemas.microsoft.com/office/drawing/2014/main" id="{D05DB039-D8B3-8768-FE4C-781FDDA55B0E}"/>
              </a:ext>
            </a:extLst>
          </p:cNvPr>
          <p:cNvPicPr>
            <a:picLocks noChangeAspect="1"/>
          </p:cNvPicPr>
          <p:nvPr/>
        </p:nvPicPr>
        <p:blipFill>
          <a:blip r:embed="rId2"/>
          <a:srcRect l="23976" r="8474" b="-3"/>
          <a:stretch/>
        </p:blipFill>
        <p:spPr>
          <a:xfrm>
            <a:off x="8399706" y="3654921"/>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Picture 6" descr="A child sitting on a couch with a person and person standing behind him&#10;&#10;Description automatically generated">
            <a:extLst>
              <a:ext uri="{FF2B5EF4-FFF2-40B4-BE49-F238E27FC236}">
                <a16:creationId xmlns:a16="http://schemas.microsoft.com/office/drawing/2014/main" id="{57952726-C071-B026-0255-439C6393B128}"/>
              </a:ext>
            </a:extLst>
          </p:cNvPr>
          <p:cNvPicPr>
            <a:picLocks noChangeAspect="1"/>
          </p:cNvPicPr>
          <p:nvPr/>
        </p:nvPicPr>
        <p:blipFill>
          <a:blip r:embed="rId3"/>
          <a:srcRect l="13648" r="29396" b="-1"/>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11" name="Picture 10" descr="A group of people sitting in a room&#10;&#10;Description automatically generated">
            <a:extLst>
              <a:ext uri="{FF2B5EF4-FFF2-40B4-BE49-F238E27FC236}">
                <a16:creationId xmlns:a16="http://schemas.microsoft.com/office/drawing/2014/main" id="{F45E20C5-E9CD-FB5C-A485-552A026516DA}"/>
              </a:ext>
            </a:extLst>
          </p:cNvPr>
          <p:cNvPicPr>
            <a:picLocks noChangeAspect="1"/>
          </p:cNvPicPr>
          <p:nvPr/>
        </p:nvPicPr>
        <p:blipFill>
          <a:blip r:embed="rId4"/>
          <a:srcRect l="11808" r="14050" b="-2"/>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4" name="AutoShape 2" descr="A realistic, emotionally charged photograph of a strained family scene with a single mother and her two children: a teenage student and a younger child. The mother appears distracted or stressed, focusing on a laptop or phone, while the teenage student looks distressed or withdrawn. The younger child, sitting nearby with toys or books, also seems affected by the tension. The home setting subtly reflects the emotional distance, with schoolbooks set aside, symbolizing the academic impact on the teenager.">
            <a:extLst>
              <a:ext uri="{FF2B5EF4-FFF2-40B4-BE49-F238E27FC236}">
                <a16:creationId xmlns:a16="http://schemas.microsoft.com/office/drawing/2014/main" id="{F727D724-4F08-8AF1-C66A-58FC2A16B63D}"/>
              </a:ext>
            </a:extLst>
          </p:cNvPr>
          <p:cNvSpPr>
            <a:spLocks noChangeAspect="1" noChangeArrowheads="1"/>
          </p:cNvSpPr>
          <p:nvPr/>
        </p:nvSpPr>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
        <p:nvSpPr>
          <p:cNvPr id="5" name="AutoShape 4" descr="A realistic, emotionally charged photograph of a strained family scene with a single mother and her two children: a teenage student and a younger child. The mother appears distracted or stressed, focusing on a laptop or phone, while the teenage student looks distressed or withdrawn. The younger child, sitting nearby with toys or books, also seems affected by the tension. The home setting subtly reflects the emotional distance, with schoolbooks set aside, symbolizing the academic impact on the teenager.">
            <a:extLst>
              <a:ext uri="{FF2B5EF4-FFF2-40B4-BE49-F238E27FC236}">
                <a16:creationId xmlns:a16="http://schemas.microsoft.com/office/drawing/2014/main" id="{432556BB-0734-0CB4-06AC-EE9579B42B4B}"/>
              </a:ext>
            </a:extLst>
          </p:cNvPr>
          <p:cNvSpPr>
            <a:spLocks noChangeAspect="1" noChangeArrowheads="1"/>
          </p:cNvSpPr>
          <p:nvPr/>
        </p:nvSpPr>
        <p:spPr bwMode="auto">
          <a:xfrm>
            <a:off x="247650" y="15240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
        <p:nvSpPr>
          <p:cNvPr id="8" name="AutoShape 6" descr="A realistic, emotionally intense photograph depicting a low-income family in a strained home environment. Both parents are visibly upset and arguing, while their teenage daughter with headphones looks withdrawn and distressed. A younger child sits nearby, also affected by the tension. The home appears modest and worn, with minimal furnishings, capturing a somber atmosphere that reflects social and financial hardship impacting family relationships. All family members appear unhappy, showing the emotional toll of their circumstances.">
            <a:extLst>
              <a:ext uri="{FF2B5EF4-FFF2-40B4-BE49-F238E27FC236}">
                <a16:creationId xmlns:a16="http://schemas.microsoft.com/office/drawing/2014/main" id="{0C5F2B45-EA1E-AA40-C87C-8C48D640A03F}"/>
              </a:ext>
            </a:extLst>
          </p:cNvPr>
          <p:cNvSpPr>
            <a:spLocks noChangeAspect="1" noChangeArrowheads="1"/>
          </p:cNvSpPr>
          <p:nvPr/>
        </p:nvSpPr>
        <p:spPr bwMode="auto">
          <a:xfrm>
            <a:off x="400050" y="30480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Tree>
    <p:extLst>
      <p:ext uri="{BB962C8B-B14F-4D97-AF65-F5344CB8AC3E}">
        <p14:creationId xmlns:p14="http://schemas.microsoft.com/office/powerpoint/2010/main" val="503175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2ABE1108-6423-4E53-85A1-817683043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6B087A5-E800-C3CA-FB15-C86DD1197844}"/>
              </a:ext>
            </a:extLst>
          </p:cNvPr>
          <p:cNvSpPr>
            <a:spLocks noGrp="1"/>
          </p:cNvSpPr>
          <p:nvPr>
            <p:ph idx="1"/>
          </p:nvPr>
        </p:nvSpPr>
        <p:spPr>
          <a:xfrm>
            <a:off x="6653212" y="477451"/>
            <a:ext cx="4572495" cy="5723324"/>
          </a:xfrm>
        </p:spPr>
        <p:txBody>
          <a:bodyPr>
            <a:normAutofit/>
          </a:bodyPr>
          <a:lstStyle/>
          <a:p>
            <a:pPr marL="0" indent="0">
              <a:buNone/>
            </a:pPr>
            <a:r>
              <a:rPr lang="hr-HR" sz="4400" b="1" noProof="0" dirty="0"/>
              <a:t>5. Promjene na tržištu rada</a:t>
            </a:r>
            <a:endParaRPr lang="hr-HR" sz="4400" b="1" i="0" u="none" strike="noStrike" noProof="0" dirty="0">
              <a:effectLst/>
            </a:endParaRPr>
          </a:p>
          <a:p>
            <a:pPr>
              <a:buFont typeface="Arial" panose="020B0604020202020204" pitchFamily="34" charset="0"/>
              <a:buChar char="•"/>
            </a:pPr>
            <a:endParaRPr lang="hr-HR" sz="2000" noProof="0" dirty="0"/>
          </a:p>
          <a:p>
            <a:pPr>
              <a:lnSpc>
                <a:spcPct val="114000"/>
              </a:lnSpc>
              <a:buFont typeface="Arial" panose="020B0604020202020204" pitchFamily="34" charset="0"/>
              <a:buChar char="•"/>
            </a:pPr>
            <a:r>
              <a:rPr lang="hr-HR" sz="2000" b="0" i="0" u="none" strike="noStrike" noProof="0" dirty="0">
                <a:effectLst/>
              </a:rPr>
              <a:t>priprema učenika za neizvjesnu budućnost</a:t>
            </a:r>
          </a:p>
          <a:p>
            <a:pPr>
              <a:lnSpc>
                <a:spcPct val="114000"/>
              </a:lnSpc>
              <a:buFont typeface="Arial" panose="020B0604020202020204" pitchFamily="34" charset="0"/>
              <a:buChar char="•"/>
            </a:pPr>
            <a:r>
              <a:rPr lang="hr-HR" sz="2000" i="0" u="none" strike="noStrike" noProof="0" dirty="0">
                <a:effectLst/>
              </a:rPr>
              <a:t>poslovi koji još ne postoje</a:t>
            </a:r>
          </a:p>
          <a:p>
            <a:pPr>
              <a:lnSpc>
                <a:spcPct val="114000"/>
              </a:lnSpc>
              <a:buFont typeface="Arial" panose="020B0604020202020204" pitchFamily="34" charset="0"/>
              <a:buChar char="•"/>
            </a:pPr>
            <a:r>
              <a:rPr lang="hr-HR" sz="2000" noProof="0" dirty="0"/>
              <a:t>novi setovi vještina: </a:t>
            </a:r>
            <a:r>
              <a:rPr lang="hr-HR" sz="2000" b="1" noProof="0" dirty="0"/>
              <a:t>kreativnost, kritičko mišljenje, suradnja, digitalna pismenost…</a:t>
            </a:r>
          </a:p>
          <a:p>
            <a:pPr>
              <a:lnSpc>
                <a:spcPct val="114000"/>
              </a:lnSpc>
              <a:buFont typeface="Arial" panose="020B0604020202020204" pitchFamily="34" charset="0"/>
              <a:buChar char="•"/>
            </a:pPr>
            <a:r>
              <a:rPr lang="hr-HR" sz="2000" b="1" noProof="0" dirty="0"/>
              <a:t>poticanje cjeloživotnog učenja</a:t>
            </a:r>
          </a:p>
          <a:p>
            <a:pPr>
              <a:lnSpc>
                <a:spcPct val="114000"/>
              </a:lnSpc>
              <a:buFont typeface="Arial" panose="020B0604020202020204" pitchFamily="34" charset="0"/>
              <a:buChar char="•"/>
            </a:pPr>
            <a:r>
              <a:rPr lang="hr-HR" sz="2000" noProof="0" dirty="0"/>
              <a:t>fleksibilnost i sposobnost prilagodbe stalnim promjenama u karijeri</a:t>
            </a:r>
            <a:endParaRPr lang="hr-HR" sz="2000" b="0" i="0" u="none" strike="noStrike" noProof="0" dirty="0">
              <a:effectLst/>
            </a:endParaRPr>
          </a:p>
        </p:txBody>
      </p:sp>
      <p:grpSp>
        <p:nvGrpSpPr>
          <p:cNvPr id="29" name="Group 28">
            <a:extLst>
              <a:ext uri="{FF2B5EF4-FFF2-40B4-BE49-F238E27FC236}">
                <a16:creationId xmlns:a16="http://schemas.microsoft.com/office/drawing/2014/main" id="{08634363-572F-79CF-63A2-906314B90ADC}"/>
              </a:ext>
            </a:extLst>
          </p:cNvPr>
          <p:cNvGrpSpPr/>
          <p:nvPr/>
        </p:nvGrpSpPr>
        <p:grpSpPr>
          <a:xfrm>
            <a:off x="384006" y="138896"/>
            <a:ext cx="5305962" cy="3290104"/>
            <a:chOff x="-34726" y="2342320"/>
            <a:chExt cx="4221837" cy="2164321"/>
          </a:xfrm>
        </p:grpSpPr>
        <p:pic>
          <p:nvPicPr>
            <p:cNvPr id="20" name="Picture 19" descr="A person sitting in a forest with a dog and a computer&#10;&#10;Description automatically generated">
              <a:extLst>
                <a:ext uri="{FF2B5EF4-FFF2-40B4-BE49-F238E27FC236}">
                  <a16:creationId xmlns:a16="http://schemas.microsoft.com/office/drawing/2014/main" id="{B31A21B2-2D34-A747-C0A7-11FB25C9CA4F}"/>
                </a:ext>
              </a:extLst>
            </p:cNvPr>
            <p:cNvPicPr>
              <a:picLocks noChangeAspect="1"/>
            </p:cNvPicPr>
            <p:nvPr/>
          </p:nvPicPr>
          <p:blipFill>
            <a:blip r:embed="rId2"/>
            <a:srcRect t="9711" r="3" b="3"/>
            <a:stretch/>
          </p:blipFill>
          <p:spPr>
            <a:xfrm>
              <a:off x="20" y="2342320"/>
              <a:ext cx="4187091" cy="2164321"/>
            </a:xfrm>
            <a:prstGeom prst="rect">
              <a:avLst/>
            </a:prstGeom>
          </p:spPr>
        </p:pic>
        <p:sp>
          <p:nvSpPr>
            <p:cNvPr id="21" name="TextBox 20">
              <a:extLst>
                <a:ext uri="{FF2B5EF4-FFF2-40B4-BE49-F238E27FC236}">
                  <a16:creationId xmlns:a16="http://schemas.microsoft.com/office/drawing/2014/main" id="{A79E66D4-9BBC-5C7A-C567-5666C7296F57}"/>
                </a:ext>
              </a:extLst>
            </p:cNvPr>
            <p:cNvSpPr txBox="1"/>
            <p:nvPr/>
          </p:nvSpPr>
          <p:spPr>
            <a:xfrm>
              <a:off x="-34726" y="2399720"/>
              <a:ext cx="4187112" cy="323165"/>
            </a:xfrm>
            <a:prstGeom prst="rect">
              <a:avLst/>
            </a:prstGeom>
            <a:noFill/>
          </p:spPr>
          <p:txBody>
            <a:bodyPr wrap="square" rtlCol="0">
              <a:spAutoFit/>
            </a:bodyPr>
            <a:lstStyle/>
            <a:p>
              <a:pPr algn="ctr"/>
              <a:r>
                <a:rPr lang="en-HR" sz="1500" b="1" dirty="0">
                  <a:solidFill>
                    <a:schemeClr val="bg1"/>
                  </a:solidFill>
                </a:rPr>
                <a:t>SLUŠAČ ŠUME / KOMUNIKATOR EKOSISTEMA</a:t>
              </a:r>
            </a:p>
          </p:txBody>
        </p:sp>
      </p:grpSp>
      <p:sp>
        <p:nvSpPr>
          <p:cNvPr id="22" name="TextBox 21">
            <a:extLst>
              <a:ext uri="{FF2B5EF4-FFF2-40B4-BE49-F238E27FC236}">
                <a16:creationId xmlns:a16="http://schemas.microsoft.com/office/drawing/2014/main" id="{E4E7BAA6-7AC7-BEF8-C4F3-55ECC700B0C3}"/>
              </a:ext>
            </a:extLst>
          </p:cNvPr>
          <p:cNvSpPr txBox="1"/>
          <p:nvPr/>
        </p:nvSpPr>
        <p:spPr>
          <a:xfrm>
            <a:off x="5842705" y="138896"/>
            <a:ext cx="3854370" cy="338554"/>
          </a:xfrm>
          <a:prstGeom prst="rect">
            <a:avLst/>
          </a:prstGeom>
          <a:noFill/>
        </p:spPr>
        <p:txBody>
          <a:bodyPr wrap="square" rtlCol="0">
            <a:spAutoFit/>
          </a:bodyPr>
          <a:lstStyle/>
          <a:p>
            <a:r>
              <a:rPr lang="en-US" sz="1600" b="1" i="0" u="none" strike="noStrike" dirty="0">
                <a:solidFill>
                  <a:schemeClr val="bg1"/>
                </a:solidFill>
                <a:effectLst/>
                <a:latin typeface="-webkit-standard"/>
              </a:rPr>
              <a:t>UPRAVLJANJE DIGITALNIM EKOSISTEMIMA</a:t>
            </a:r>
            <a:endParaRPr lang="en-HR" sz="1600" b="1" dirty="0">
              <a:solidFill>
                <a:schemeClr val="bg1"/>
              </a:solidFill>
            </a:endParaRPr>
          </a:p>
        </p:txBody>
      </p:sp>
      <p:grpSp>
        <p:nvGrpSpPr>
          <p:cNvPr id="30" name="Group 29">
            <a:extLst>
              <a:ext uri="{FF2B5EF4-FFF2-40B4-BE49-F238E27FC236}">
                <a16:creationId xmlns:a16="http://schemas.microsoft.com/office/drawing/2014/main" id="{264BBBCB-DE82-F174-8B70-FF67E3232413}"/>
              </a:ext>
            </a:extLst>
          </p:cNvPr>
          <p:cNvGrpSpPr/>
          <p:nvPr/>
        </p:nvGrpSpPr>
        <p:grpSpPr>
          <a:xfrm>
            <a:off x="425294" y="3598001"/>
            <a:ext cx="5262294" cy="3063952"/>
            <a:chOff x="18834" y="4693679"/>
            <a:chExt cx="4187091" cy="2164321"/>
          </a:xfrm>
        </p:grpSpPr>
        <p:pic>
          <p:nvPicPr>
            <p:cNvPr id="16" name="Picture 15" descr="A group of people in a room with computers&#10;&#10;Description automatically generated">
              <a:extLst>
                <a:ext uri="{FF2B5EF4-FFF2-40B4-BE49-F238E27FC236}">
                  <a16:creationId xmlns:a16="http://schemas.microsoft.com/office/drawing/2014/main" id="{72E29384-1BD6-B633-2D30-FCCADF6C0434}"/>
                </a:ext>
              </a:extLst>
            </p:cNvPr>
            <p:cNvPicPr>
              <a:picLocks noChangeAspect="1"/>
            </p:cNvPicPr>
            <p:nvPr/>
          </p:nvPicPr>
          <p:blipFill>
            <a:blip r:embed="rId3"/>
            <a:srcRect t="3952" r="3" b="5761"/>
            <a:stretch/>
          </p:blipFill>
          <p:spPr>
            <a:xfrm>
              <a:off x="18834" y="4693679"/>
              <a:ext cx="4187091" cy="2164321"/>
            </a:xfrm>
            <a:prstGeom prst="rect">
              <a:avLst/>
            </a:prstGeom>
          </p:spPr>
        </p:pic>
        <p:sp>
          <p:nvSpPr>
            <p:cNvPr id="23" name="TextBox 22">
              <a:extLst>
                <a:ext uri="{FF2B5EF4-FFF2-40B4-BE49-F238E27FC236}">
                  <a16:creationId xmlns:a16="http://schemas.microsoft.com/office/drawing/2014/main" id="{0A14E921-9EEF-A656-207D-21272084AC9E}"/>
                </a:ext>
              </a:extLst>
            </p:cNvPr>
            <p:cNvSpPr txBox="1"/>
            <p:nvPr/>
          </p:nvSpPr>
          <p:spPr>
            <a:xfrm>
              <a:off x="18834" y="4742040"/>
              <a:ext cx="3703899" cy="338554"/>
            </a:xfrm>
            <a:prstGeom prst="rect">
              <a:avLst/>
            </a:prstGeom>
            <a:noFill/>
          </p:spPr>
          <p:txBody>
            <a:bodyPr wrap="square" rtlCol="0">
              <a:spAutoFit/>
            </a:bodyPr>
            <a:lstStyle/>
            <a:p>
              <a:r>
                <a:rPr lang="en-HR" sz="1600" b="1" dirty="0">
                  <a:solidFill>
                    <a:schemeClr val="bg1"/>
                  </a:solidFill>
                </a:rPr>
                <a:t>NASTAVNIK BUDUĆNOSTI</a:t>
              </a:r>
            </a:p>
          </p:txBody>
        </p:sp>
      </p:grpSp>
    </p:spTree>
    <p:extLst>
      <p:ext uri="{BB962C8B-B14F-4D97-AF65-F5344CB8AC3E}">
        <p14:creationId xmlns:p14="http://schemas.microsoft.com/office/powerpoint/2010/main" val="4062429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49E1D-A5A6-0765-6500-7C1D5E170484}"/>
              </a:ext>
            </a:extLst>
          </p:cNvPr>
          <p:cNvSpPr>
            <a:spLocks noGrp="1"/>
          </p:cNvSpPr>
          <p:nvPr>
            <p:ph type="title"/>
          </p:nvPr>
        </p:nvSpPr>
        <p:spPr>
          <a:xfrm>
            <a:off x="195263" y="315218"/>
            <a:ext cx="6354393" cy="1594189"/>
          </a:xfrm>
        </p:spPr>
        <p:txBody>
          <a:bodyPr anchor="t">
            <a:normAutofit fontScale="90000"/>
          </a:bodyPr>
          <a:lstStyle/>
          <a:p>
            <a:r>
              <a:rPr lang="en-US" sz="4900" b="1" dirty="0"/>
              <a:t>6. </a:t>
            </a:r>
            <a:r>
              <a:rPr lang="en-US" sz="4900" b="1" dirty="0" err="1"/>
              <a:t>Generacijski</a:t>
            </a:r>
            <a:r>
              <a:rPr lang="en-US" sz="4900" b="1" dirty="0"/>
              <a:t> </a:t>
            </a:r>
            <a:r>
              <a:rPr lang="en-US" sz="4900" b="1" dirty="0" err="1"/>
              <a:t>raskorak</a:t>
            </a:r>
            <a:br>
              <a:rPr lang="en-US" sz="3200" b="1" dirty="0"/>
            </a:br>
            <a:endParaRPr lang="en-HR" sz="3200" dirty="0"/>
          </a:p>
        </p:txBody>
      </p:sp>
      <p:sp>
        <p:nvSpPr>
          <p:cNvPr id="3" name="Content Placeholder 2">
            <a:extLst>
              <a:ext uri="{FF2B5EF4-FFF2-40B4-BE49-F238E27FC236}">
                <a16:creationId xmlns:a16="http://schemas.microsoft.com/office/drawing/2014/main" id="{AF011E54-8D0E-BE00-5884-C3FE92EBFA98}"/>
              </a:ext>
            </a:extLst>
          </p:cNvPr>
          <p:cNvSpPr>
            <a:spLocks noGrp="1"/>
          </p:cNvSpPr>
          <p:nvPr>
            <p:ph idx="1"/>
          </p:nvPr>
        </p:nvSpPr>
        <p:spPr>
          <a:xfrm>
            <a:off x="1637414" y="1248488"/>
            <a:ext cx="10359323" cy="2357435"/>
          </a:xfrm>
        </p:spPr>
        <p:txBody>
          <a:bodyPr anchor="t">
            <a:normAutofit/>
          </a:bodyPr>
          <a:lstStyle/>
          <a:p>
            <a:pPr>
              <a:buFont typeface="Arial" panose="020B0604020202020204" pitchFamily="34" charset="0"/>
              <a:buChar char="•"/>
            </a:pPr>
            <a:r>
              <a:rPr lang="en-US" sz="2000" dirty="0" err="1"/>
              <a:t>r</a:t>
            </a:r>
            <a:r>
              <a:rPr lang="en-US" sz="2000" b="0" i="0" u="none" strike="noStrike" dirty="0" err="1">
                <a:effectLst/>
              </a:rPr>
              <a:t>azlike</a:t>
            </a:r>
            <a:r>
              <a:rPr lang="en-US" sz="2000" b="0" i="0" u="none" strike="noStrike" dirty="0">
                <a:effectLst/>
              </a:rPr>
              <a:t> u </a:t>
            </a:r>
            <a:r>
              <a:rPr lang="en-US" sz="2000" b="0" i="0" u="none" strike="noStrike" dirty="0" err="1">
                <a:effectLst/>
              </a:rPr>
              <a:t>vrijednostima</a:t>
            </a:r>
            <a:r>
              <a:rPr lang="en-US" sz="2000" b="0" i="0" u="none" strike="noStrike" dirty="0">
                <a:effectLst/>
              </a:rPr>
              <a:t>, </a:t>
            </a:r>
            <a:r>
              <a:rPr lang="en-US" sz="2000" b="0" i="0" u="none" strike="noStrike" dirty="0" err="1">
                <a:effectLst/>
              </a:rPr>
              <a:t>potrebama</a:t>
            </a:r>
            <a:r>
              <a:rPr lang="en-US" sz="2000" b="0" i="0" u="none" strike="noStrike" dirty="0">
                <a:effectLst/>
              </a:rPr>
              <a:t>, </a:t>
            </a:r>
            <a:r>
              <a:rPr lang="en-US" sz="2000" b="0" i="0" u="none" strike="noStrike" dirty="0" err="1">
                <a:effectLst/>
              </a:rPr>
              <a:t>očekivanjima</a:t>
            </a:r>
            <a:r>
              <a:rPr lang="en-US" sz="2000" b="0" i="0" u="none" strike="noStrike" dirty="0">
                <a:effectLst/>
              </a:rPr>
              <a:t> </a:t>
            </a:r>
            <a:r>
              <a:rPr lang="en-US" sz="2000" b="0" i="0" u="none" strike="noStrike" dirty="0" err="1">
                <a:effectLst/>
              </a:rPr>
              <a:t>i</a:t>
            </a:r>
            <a:r>
              <a:rPr lang="en-US" sz="2000" b="0" i="0" u="none" strike="noStrike" dirty="0">
                <a:effectLst/>
              </a:rPr>
              <a:t>  </a:t>
            </a:r>
            <a:r>
              <a:rPr lang="en-US" sz="2000" b="0" i="0" u="none" strike="noStrike" dirty="0" err="1">
                <a:effectLst/>
              </a:rPr>
              <a:t>stilovima</a:t>
            </a:r>
            <a:r>
              <a:rPr lang="en-US" sz="2000" b="0" i="0" u="none" strike="noStrike" dirty="0">
                <a:effectLst/>
              </a:rPr>
              <a:t> </a:t>
            </a:r>
            <a:r>
              <a:rPr lang="en-US" sz="2000" b="0" i="0" u="none" strike="noStrike" dirty="0" err="1">
                <a:effectLst/>
              </a:rPr>
              <a:t>učenja</a:t>
            </a:r>
            <a:r>
              <a:rPr lang="en-US" sz="2000" b="0" i="0" u="none" strike="noStrike" dirty="0">
                <a:effectLst/>
              </a:rPr>
              <a:t> </a:t>
            </a:r>
          </a:p>
          <a:p>
            <a:pPr>
              <a:buFont typeface="Arial" panose="020B0604020202020204" pitchFamily="34" charset="0"/>
              <a:buChar char="•"/>
            </a:pPr>
            <a:r>
              <a:rPr lang="en-US" sz="2000" b="0" i="0" u="none" strike="noStrike" dirty="0" err="1">
                <a:effectLst/>
              </a:rPr>
              <a:t>različite</a:t>
            </a:r>
            <a:r>
              <a:rPr lang="en-US" sz="2000" b="0" i="0" u="none" strike="noStrike" dirty="0">
                <a:effectLst/>
              </a:rPr>
              <a:t> </a:t>
            </a:r>
            <a:r>
              <a:rPr lang="en-US" sz="2000" b="0" i="0" u="none" strike="noStrike" dirty="0" err="1">
                <a:effectLst/>
              </a:rPr>
              <a:t>generacije</a:t>
            </a:r>
            <a:r>
              <a:rPr lang="en-US" sz="2000" b="0" i="0" u="none" strike="noStrike" dirty="0">
                <a:effectLst/>
              </a:rPr>
              <a:t> </a:t>
            </a:r>
            <a:r>
              <a:rPr lang="en-US" sz="2000" b="0" i="0" u="none" strike="noStrike" dirty="0" err="1">
                <a:effectLst/>
              </a:rPr>
              <a:t>učenika</a:t>
            </a:r>
            <a:r>
              <a:rPr lang="en-US" sz="2000" b="0" i="0" u="none" strike="noStrike" dirty="0">
                <a:effectLst/>
              </a:rPr>
              <a:t> </a:t>
            </a:r>
            <a:r>
              <a:rPr lang="en-US" sz="2000" b="0" i="0" u="none" strike="noStrike" dirty="0" err="1">
                <a:effectLst/>
              </a:rPr>
              <a:t>zahtijevaju</a:t>
            </a:r>
            <a:r>
              <a:rPr lang="en-US" sz="2000" b="0" i="0" u="none" strike="noStrike" dirty="0">
                <a:effectLst/>
              </a:rPr>
              <a:t> </a:t>
            </a:r>
            <a:r>
              <a:rPr lang="en-US" sz="2000" b="0" i="0" u="none" strike="noStrike" dirty="0" err="1">
                <a:effectLst/>
              </a:rPr>
              <a:t>različite</a:t>
            </a:r>
            <a:r>
              <a:rPr lang="en-US" sz="2000" b="0" i="0" u="none" strike="noStrike" dirty="0">
                <a:effectLst/>
              </a:rPr>
              <a:t> </a:t>
            </a:r>
            <a:r>
              <a:rPr lang="en-US" sz="2000" b="0" i="0" u="none" strike="noStrike" dirty="0" err="1">
                <a:effectLst/>
              </a:rPr>
              <a:t>pristupe</a:t>
            </a:r>
            <a:r>
              <a:rPr lang="en-US" sz="2000" b="0" i="0" u="none" strike="noStrike" dirty="0">
                <a:effectLst/>
              </a:rPr>
              <a:t> </a:t>
            </a:r>
          </a:p>
          <a:p>
            <a:pPr>
              <a:buFont typeface="Arial" panose="020B0604020202020204" pitchFamily="34" charset="0"/>
              <a:buChar char="•"/>
            </a:pPr>
            <a:r>
              <a:rPr lang="en-US" sz="2000" dirty="0" err="1"/>
              <a:t>promjene</a:t>
            </a:r>
            <a:r>
              <a:rPr lang="en-US" sz="2000" dirty="0"/>
              <a:t> u </a:t>
            </a:r>
            <a:r>
              <a:rPr lang="en-US" sz="2000" dirty="0" err="1"/>
              <a:t>načinu</a:t>
            </a:r>
            <a:r>
              <a:rPr lang="en-US" sz="2000" dirty="0"/>
              <a:t> </a:t>
            </a:r>
            <a:r>
              <a:rPr lang="en-US" sz="2000" dirty="0" err="1"/>
              <a:t>komunikacije</a:t>
            </a:r>
            <a:endParaRPr lang="en-US" sz="2000" dirty="0"/>
          </a:p>
          <a:p>
            <a:pPr>
              <a:buFont typeface="Arial" panose="020B0604020202020204" pitchFamily="34" charset="0"/>
              <a:buChar char="•"/>
            </a:pPr>
            <a:r>
              <a:rPr lang="en-US" sz="2000" dirty="0" err="1"/>
              <a:t>digitalni</a:t>
            </a:r>
            <a:r>
              <a:rPr lang="en-US" sz="2000" dirty="0"/>
              <a:t> </a:t>
            </a:r>
            <a:r>
              <a:rPr lang="en-US" sz="2000" dirty="0" err="1"/>
              <a:t>urođenici</a:t>
            </a:r>
            <a:r>
              <a:rPr lang="en-US" sz="2000" dirty="0"/>
              <a:t> - </a:t>
            </a:r>
            <a:r>
              <a:rPr lang="en-US" sz="2000" dirty="0" err="1"/>
              <a:t>društvene</a:t>
            </a:r>
            <a:r>
              <a:rPr lang="en-US" sz="2000" dirty="0"/>
              <a:t> </a:t>
            </a:r>
            <a:r>
              <a:rPr lang="en-US" sz="2000" dirty="0" err="1"/>
              <a:t>mreže</a:t>
            </a:r>
            <a:r>
              <a:rPr lang="en-US" sz="2000" dirty="0"/>
              <a:t>, </a:t>
            </a:r>
            <a:r>
              <a:rPr lang="en-US" sz="2000" dirty="0" err="1"/>
              <a:t>digitalni</a:t>
            </a:r>
            <a:r>
              <a:rPr lang="en-US" sz="2000" dirty="0"/>
              <a:t> </a:t>
            </a:r>
            <a:r>
              <a:rPr lang="en-US" sz="2000" dirty="0" err="1"/>
              <a:t>mediji</a:t>
            </a:r>
            <a:r>
              <a:rPr lang="en-US" sz="2000" dirty="0"/>
              <a:t> </a:t>
            </a:r>
            <a:r>
              <a:rPr lang="en-US" sz="2000" dirty="0" err="1"/>
              <a:t>kao</a:t>
            </a:r>
            <a:r>
              <a:rPr lang="en-US" sz="2000" dirty="0"/>
              <a:t> </a:t>
            </a:r>
            <a:r>
              <a:rPr lang="en-US" sz="2000" dirty="0" err="1"/>
              <a:t>glavni</a:t>
            </a:r>
            <a:r>
              <a:rPr lang="en-US" sz="2000" dirty="0"/>
              <a:t> </a:t>
            </a:r>
            <a:r>
              <a:rPr lang="en-US" sz="2000" dirty="0" err="1"/>
              <a:t>oblik</a:t>
            </a:r>
            <a:r>
              <a:rPr lang="en-US" sz="2000" dirty="0"/>
              <a:t> </a:t>
            </a:r>
            <a:r>
              <a:rPr lang="en-US" sz="2000" dirty="0" err="1"/>
              <a:t>komunikacije</a:t>
            </a:r>
            <a:r>
              <a:rPr lang="en-US" sz="2000" dirty="0"/>
              <a:t> </a:t>
            </a:r>
            <a:r>
              <a:rPr lang="en-US" sz="2000" dirty="0" err="1"/>
              <a:t>i</a:t>
            </a:r>
            <a:r>
              <a:rPr lang="en-US" sz="2000" dirty="0"/>
              <a:t> </a:t>
            </a:r>
            <a:r>
              <a:rPr lang="en-US" sz="2000" dirty="0" err="1"/>
              <a:t>učenja</a:t>
            </a:r>
            <a:endParaRPr lang="en-US" sz="2000" dirty="0"/>
          </a:p>
          <a:p>
            <a:endParaRPr lang="en-HR" sz="500" dirty="0"/>
          </a:p>
        </p:txBody>
      </p:sp>
      <p:pic>
        <p:nvPicPr>
          <p:cNvPr id="4098" name="Picture 2" descr="What are the different generations?">
            <a:extLst>
              <a:ext uri="{FF2B5EF4-FFF2-40B4-BE49-F238E27FC236}">
                <a16:creationId xmlns:a16="http://schemas.microsoft.com/office/drawing/2014/main" id="{22678F15-4B73-0D4E-3BBF-8D881E8857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388" b="7986"/>
          <a:stretch/>
        </p:blipFill>
        <p:spPr bwMode="auto">
          <a:xfrm>
            <a:off x="10173" y="2960595"/>
            <a:ext cx="12192002" cy="3777123"/>
          </a:xfrm>
          <a:prstGeom prst="rect">
            <a:avLst/>
          </a:prstGeom>
          <a:noFill/>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4104" name="Rectangle 4103">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Rectangle 4111">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572727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9061F3E-8014-2409-97A2-EBF0E96728B6}"/>
              </a:ext>
            </a:extLst>
          </p:cNvPr>
          <p:cNvSpPr>
            <a:spLocks noGrp="1"/>
          </p:cNvSpPr>
          <p:nvPr>
            <p:ph type="title"/>
          </p:nvPr>
        </p:nvSpPr>
        <p:spPr/>
        <p:txBody>
          <a:bodyPr/>
          <a:lstStyle/>
          <a:p>
            <a:r>
              <a:rPr lang="hu-HU" dirty="0" err="1"/>
              <a:t>Generacije</a:t>
            </a:r>
            <a:r>
              <a:rPr lang="hu-HU" dirty="0"/>
              <a:t>: </a:t>
            </a:r>
            <a:r>
              <a:rPr lang="hu-HU" dirty="0" err="1"/>
              <a:t>sličnosti</a:t>
            </a:r>
            <a:r>
              <a:rPr lang="hu-HU" dirty="0"/>
              <a:t> i </a:t>
            </a:r>
            <a:r>
              <a:rPr lang="hu-HU" dirty="0" err="1"/>
              <a:t>razlike</a:t>
            </a:r>
            <a:r>
              <a:rPr lang="hu-HU" dirty="0"/>
              <a:t> (</a:t>
            </a:r>
            <a:r>
              <a:rPr lang="hu-HU" dirty="0" err="1"/>
              <a:t>opći</a:t>
            </a:r>
            <a:r>
              <a:rPr lang="hu-HU" dirty="0"/>
              <a:t> trendovi)</a:t>
            </a:r>
          </a:p>
        </p:txBody>
      </p:sp>
      <p:sp>
        <p:nvSpPr>
          <p:cNvPr id="3" name="Tartalom helye 2">
            <a:extLst>
              <a:ext uri="{FF2B5EF4-FFF2-40B4-BE49-F238E27FC236}">
                <a16:creationId xmlns:a16="http://schemas.microsoft.com/office/drawing/2014/main" id="{9168D1C9-36E1-3261-22B9-646B00E5AF36}"/>
              </a:ext>
            </a:extLst>
          </p:cNvPr>
          <p:cNvSpPr>
            <a:spLocks noGrp="1"/>
          </p:cNvSpPr>
          <p:nvPr>
            <p:ph idx="1"/>
          </p:nvPr>
        </p:nvSpPr>
        <p:spPr/>
        <p:txBody>
          <a:bodyPr/>
          <a:lstStyle/>
          <a:p>
            <a:r>
              <a:rPr lang="en-GB" sz="2000" dirty="0" err="1"/>
              <a:t>Generacija</a:t>
            </a:r>
            <a:r>
              <a:rPr lang="en-GB" sz="2000" dirty="0"/>
              <a:t> Alpha – 2010. - </a:t>
            </a:r>
          </a:p>
          <a:p>
            <a:r>
              <a:rPr lang="en-GB" sz="2000" dirty="0" err="1"/>
              <a:t>Generacija</a:t>
            </a:r>
            <a:r>
              <a:rPr lang="en-GB" sz="2000" dirty="0"/>
              <a:t> Z – 1995. – 2009.</a:t>
            </a:r>
          </a:p>
          <a:p>
            <a:r>
              <a:rPr lang="en-GB" sz="2000" dirty="0" err="1"/>
              <a:t>Generacija</a:t>
            </a:r>
            <a:r>
              <a:rPr lang="en-GB" sz="2000" dirty="0"/>
              <a:t> Y – 1980. – 1994.</a:t>
            </a:r>
          </a:p>
          <a:p>
            <a:r>
              <a:rPr lang="en-GB" sz="2000" dirty="0" err="1"/>
              <a:t>Generacija</a:t>
            </a:r>
            <a:r>
              <a:rPr lang="en-GB" sz="2000" dirty="0"/>
              <a:t> X – 1965.-1979.</a:t>
            </a:r>
          </a:p>
          <a:p>
            <a:r>
              <a:rPr lang="en-GB" sz="2000" dirty="0" err="1"/>
              <a:t>Generacija</a:t>
            </a:r>
            <a:r>
              <a:rPr lang="en-GB" sz="2000" dirty="0"/>
              <a:t> Baby Boomers 1946. – 1964.</a:t>
            </a:r>
          </a:p>
          <a:p>
            <a:endParaRPr lang="en-GB" sz="2000" dirty="0"/>
          </a:p>
          <a:p>
            <a:pPr marL="0" indent="0">
              <a:buNone/>
            </a:pPr>
            <a:r>
              <a:rPr lang="en-GB" sz="2000" dirty="0"/>
              <a:t>INFOGRAFIKE: </a:t>
            </a:r>
            <a:r>
              <a:rPr lang="en-GB" sz="2000" dirty="0">
                <a:hlinkClick r:id="rId2"/>
              </a:rPr>
              <a:t>https://mccrindle.com.au/account/?action=infographics</a:t>
            </a:r>
            <a:endParaRPr lang="en-GB" sz="2000" dirty="0"/>
          </a:p>
          <a:p>
            <a:pPr marL="0" indent="0">
              <a:buNone/>
            </a:pPr>
            <a:endParaRPr lang="hu-HU" dirty="0"/>
          </a:p>
        </p:txBody>
      </p:sp>
    </p:spTree>
    <p:extLst>
      <p:ext uri="{BB962C8B-B14F-4D97-AF65-F5344CB8AC3E}">
        <p14:creationId xmlns:p14="http://schemas.microsoft.com/office/powerpoint/2010/main" val="2394045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DDBE5-25EA-ED42-2A30-3252443A0D3E}"/>
              </a:ext>
            </a:extLst>
          </p:cNvPr>
          <p:cNvSpPr>
            <a:spLocks noGrp="1"/>
          </p:cNvSpPr>
          <p:nvPr>
            <p:ph type="title"/>
          </p:nvPr>
        </p:nvSpPr>
        <p:spPr/>
        <p:txBody>
          <a:bodyPr/>
          <a:lstStyle/>
          <a:p>
            <a:endParaRPr lang="en-HR"/>
          </a:p>
        </p:txBody>
      </p:sp>
      <p:pic>
        <p:nvPicPr>
          <p:cNvPr id="4" name="Content Placeholder 3">
            <a:extLst>
              <a:ext uri="{FF2B5EF4-FFF2-40B4-BE49-F238E27FC236}">
                <a16:creationId xmlns:a16="http://schemas.microsoft.com/office/drawing/2014/main" id="{F3222F2E-85F3-9819-677D-01AB273AEABE}"/>
              </a:ext>
            </a:extLst>
          </p:cNvPr>
          <p:cNvPicPr>
            <a:picLocks noGrp="1" noChangeAspect="1"/>
          </p:cNvPicPr>
          <p:nvPr>
            <p:ph idx="1"/>
          </p:nvPr>
        </p:nvPicPr>
        <p:blipFill>
          <a:blip r:embed="rId2"/>
          <a:srcRect r="2035"/>
          <a:stretch/>
        </p:blipFill>
        <p:spPr>
          <a:xfrm>
            <a:off x="417095" y="129512"/>
            <a:ext cx="11277600" cy="6661786"/>
          </a:xfrm>
          <a:prstGeom prst="rect">
            <a:avLst/>
          </a:prstGeom>
        </p:spPr>
      </p:pic>
    </p:spTree>
    <p:extLst>
      <p:ext uri="{BB962C8B-B14F-4D97-AF65-F5344CB8AC3E}">
        <p14:creationId xmlns:p14="http://schemas.microsoft.com/office/powerpoint/2010/main" val="3137476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780F1115-E5C4-C806-6C11-C7B84F63BB4E}"/>
              </a:ext>
            </a:extLst>
          </p:cNvPr>
          <p:cNvSpPr>
            <a:spLocks noGrp="1"/>
          </p:cNvSpPr>
          <p:nvPr>
            <p:ph type="title"/>
          </p:nvPr>
        </p:nvSpPr>
        <p:spPr>
          <a:xfrm>
            <a:off x="838200" y="2075"/>
            <a:ext cx="10515600" cy="1325563"/>
          </a:xfrm>
        </p:spPr>
        <p:txBody>
          <a:bodyPr/>
          <a:lstStyle/>
          <a:p>
            <a:r>
              <a:rPr lang="en-GB" dirty="0" err="1"/>
              <a:t>Generacija</a:t>
            </a:r>
            <a:r>
              <a:rPr lang="en-GB" dirty="0"/>
              <a:t> Boomer: 1946. – 1964.</a:t>
            </a:r>
          </a:p>
        </p:txBody>
      </p:sp>
      <p:sp>
        <p:nvSpPr>
          <p:cNvPr id="3" name="Tartalom helye 2">
            <a:extLst>
              <a:ext uri="{FF2B5EF4-FFF2-40B4-BE49-F238E27FC236}">
                <a16:creationId xmlns:a16="http://schemas.microsoft.com/office/drawing/2014/main" id="{58489C77-142A-093C-C6B3-2F2AD18F2700}"/>
              </a:ext>
            </a:extLst>
          </p:cNvPr>
          <p:cNvSpPr>
            <a:spLocks noGrp="1"/>
          </p:cNvSpPr>
          <p:nvPr>
            <p:ph idx="1"/>
          </p:nvPr>
        </p:nvSpPr>
        <p:spPr>
          <a:xfrm>
            <a:off x="838200" y="1327638"/>
            <a:ext cx="10515600" cy="5372099"/>
          </a:xfrm>
        </p:spPr>
        <p:txBody>
          <a:bodyPr>
            <a:normAutofit fontScale="70000" lnSpcReduction="20000"/>
          </a:bodyPr>
          <a:lstStyle/>
          <a:p>
            <a:r>
              <a:rPr lang="en-GB" dirty="0" err="1"/>
              <a:t>Dvije</a:t>
            </a:r>
            <a:r>
              <a:rPr lang="en-GB" dirty="0"/>
              <a:t> </a:t>
            </a:r>
            <a:r>
              <a:rPr lang="en-GB" dirty="0" err="1"/>
              <a:t>platforme</a:t>
            </a:r>
            <a:r>
              <a:rPr lang="en-GB" dirty="0"/>
              <a:t>: </a:t>
            </a:r>
            <a:r>
              <a:rPr lang="en-GB" dirty="0" err="1"/>
              <a:t>posao</a:t>
            </a:r>
            <a:r>
              <a:rPr lang="en-GB" dirty="0"/>
              <a:t> </a:t>
            </a:r>
            <a:r>
              <a:rPr lang="en-GB" dirty="0" err="1"/>
              <a:t>i</a:t>
            </a:r>
            <a:r>
              <a:rPr lang="en-GB" dirty="0"/>
              <a:t> </a:t>
            </a:r>
            <a:r>
              <a:rPr lang="en-GB" dirty="0" err="1"/>
              <a:t>obitelj</a:t>
            </a:r>
            <a:endParaRPr lang="en-GB" dirty="0"/>
          </a:p>
          <a:p>
            <a:r>
              <a:rPr lang="en-GB" dirty="0" err="1"/>
              <a:t>DajU</a:t>
            </a:r>
            <a:r>
              <a:rPr lang="en-GB" dirty="0"/>
              <a:t> </a:t>
            </a:r>
            <a:r>
              <a:rPr lang="en-GB" dirty="0" err="1"/>
              <a:t>prioritet</a:t>
            </a:r>
            <a:r>
              <a:rPr lang="en-GB" dirty="0"/>
              <a:t> </a:t>
            </a:r>
            <a:r>
              <a:rPr lang="en-GB" dirty="0" err="1"/>
              <a:t>provođenju</a:t>
            </a:r>
            <a:r>
              <a:rPr lang="en-GB" dirty="0"/>
              <a:t> </a:t>
            </a:r>
            <a:r>
              <a:rPr lang="en-GB" dirty="0" err="1"/>
              <a:t>vremena</a:t>
            </a:r>
            <a:r>
              <a:rPr lang="en-GB" dirty="0"/>
              <a:t> s </a:t>
            </a:r>
            <a:r>
              <a:rPr lang="en-GB" dirty="0" err="1"/>
              <a:t>obitelji</a:t>
            </a:r>
            <a:r>
              <a:rPr lang="en-GB" dirty="0"/>
              <a:t> </a:t>
            </a:r>
            <a:r>
              <a:rPr lang="en-GB" dirty="0" err="1"/>
              <a:t>i</a:t>
            </a:r>
            <a:r>
              <a:rPr lang="en-GB" dirty="0"/>
              <a:t> </a:t>
            </a:r>
            <a:r>
              <a:rPr lang="en-GB" dirty="0" err="1"/>
              <a:t>prijateljima</a:t>
            </a:r>
            <a:endParaRPr lang="en-GB" dirty="0"/>
          </a:p>
          <a:p>
            <a:r>
              <a:rPr lang="en-GB" dirty="0" err="1"/>
              <a:t>Važnost</a:t>
            </a:r>
            <a:r>
              <a:rPr lang="en-GB" dirty="0"/>
              <a:t> </a:t>
            </a:r>
            <a:r>
              <a:rPr lang="en-GB" dirty="0" err="1"/>
              <a:t>rada</a:t>
            </a:r>
            <a:r>
              <a:rPr lang="en-GB" dirty="0"/>
              <a:t> – </a:t>
            </a:r>
            <a:r>
              <a:rPr lang="en-GB" dirty="0" err="1"/>
              <a:t>učenje</a:t>
            </a:r>
            <a:r>
              <a:rPr lang="en-GB" dirty="0"/>
              <a:t>, </a:t>
            </a:r>
            <a:r>
              <a:rPr lang="en-GB" dirty="0" err="1"/>
              <a:t>obrazovanje</a:t>
            </a:r>
            <a:r>
              <a:rPr lang="en-GB" dirty="0"/>
              <a:t> je u </a:t>
            </a:r>
            <a:r>
              <a:rPr lang="en-GB" dirty="0" err="1"/>
              <a:t>središtu</a:t>
            </a:r>
            <a:endParaRPr lang="en-GB" dirty="0"/>
          </a:p>
          <a:p>
            <a:r>
              <a:rPr lang="en-GB" dirty="0" err="1"/>
              <a:t>Težak</a:t>
            </a:r>
            <a:r>
              <a:rPr lang="en-GB" dirty="0"/>
              <a:t> rad </a:t>
            </a:r>
            <a:r>
              <a:rPr lang="en-GB" dirty="0" err="1"/>
              <a:t>i</a:t>
            </a:r>
            <a:r>
              <a:rPr lang="en-GB" dirty="0"/>
              <a:t> </a:t>
            </a:r>
            <a:r>
              <a:rPr lang="en-GB" dirty="0" err="1"/>
              <a:t>etika</a:t>
            </a:r>
            <a:r>
              <a:rPr lang="en-GB" dirty="0"/>
              <a:t> – </a:t>
            </a:r>
            <a:r>
              <a:rPr lang="en-GB" dirty="0" err="1"/>
              <a:t>usmjeren</a:t>
            </a:r>
            <a:r>
              <a:rPr lang="en-GB" dirty="0"/>
              <a:t> </a:t>
            </a:r>
            <a:r>
              <a:rPr lang="en-GB" dirty="0" err="1"/>
              <a:t>na</a:t>
            </a:r>
            <a:r>
              <a:rPr lang="en-GB" dirty="0"/>
              <a:t> </a:t>
            </a:r>
            <a:r>
              <a:rPr lang="en-GB" dirty="0" err="1"/>
              <a:t>cilj</a:t>
            </a:r>
            <a:r>
              <a:rPr lang="en-GB" dirty="0"/>
              <a:t>, </a:t>
            </a:r>
            <a:r>
              <a:rPr lang="en-GB" dirty="0" err="1"/>
              <a:t>stav</a:t>
            </a:r>
            <a:r>
              <a:rPr lang="en-GB" dirty="0"/>
              <a:t> "to se mora </a:t>
            </a:r>
            <a:r>
              <a:rPr lang="en-GB" dirty="0" err="1"/>
              <a:t>učiniti</a:t>
            </a:r>
            <a:r>
              <a:rPr lang="en-GB" dirty="0"/>
              <a:t>"</a:t>
            </a:r>
          </a:p>
          <a:p>
            <a:r>
              <a:rPr lang="en-GB" dirty="0" err="1"/>
              <a:t>Hijerarhija</a:t>
            </a:r>
            <a:r>
              <a:rPr lang="en-GB" dirty="0"/>
              <a:t> </a:t>
            </a:r>
          </a:p>
          <a:p>
            <a:r>
              <a:rPr lang="en-GB" dirty="0" err="1"/>
              <a:t>Svjedočili</a:t>
            </a:r>
            <a:r>
              <a:rPr lang="en-GB" dirty="0"/>
              <a:t> </a:t>
            </a:r>
            <a:r>
              <a:rPr lang="en-GB" dirty="0" err="1"/>
              <a:t>su</a:t>
            </a:r>
            <a:r>
              <a:rPr lang="en-GB" dirty="0"/>
              <a:t> </a:t>
            </a:r>
            <a:r>
              <a:rPr lang="en-GB" dirty="0" err="1"/>
              <a:t>tehnološkim</a:t>
            </a:r>
            <a:r>
              <a:rPr lang="en-GB" dirty="0"/>
              <a:t> </a:t>
            </a:r>
            <a:r>
              <a:rPr lang="en-GB" dirty="0" err="1"/>
              <a:t>promjenama</a:t>
            </a:r>
            <a:r>
              <a:rPr lang="en-GB" dirty="0"/>
              <a:t> </a:t>
            </a:r>
            <a:r>
              <a:rPr lang="en-GB" dirty="0" err="1"/>
              <a:t>i</a:t>
            </a:r>
            <a:r>
              <a:rPr lang="en-GB" dirty="0"/>
              <a:t> </a:t>
            </a:r>
            <a:r>
              <a:rPr lang="en-GB" dirty="0" err="1"/>
              <a:t>naučili</a:t>
            </a:r>
            <a:r>
              <a:rPr lang="en-GB" dirty="0"/>
              <a:t> </a:t>
            </a:r>
            <a:r>
              <a:rPr lang="en-GB" dirty="0" err="1"/>
              <a:t>ih</a:t>
            </a:r>
            <a:r>
              <a:rPr lang="en-GB" dirty="0"/>
              <a:t> </a:t>
            </a:r>
            <a:r>
              <a:rPr lang="en-GB" dirty="0" err="1"/>
              <a:t>koristiti</a:t>
            </a:r>
            <a:endParaRPr lang="en-GB" dirty="0"/>
          </a:p>
          <a:p>
            <a:r>
              <a:rPr lang="en-GB" dirty="0" err="1"/>
              <a:t>Otporni</a:t>
            </a:r>
            <a:r>
              <a:rPr lang="en-GB" dirty="0"/>
              <a:t>, </a:t>
            </a:r>
            <a:r>
              <a:rPr lang="en-GB" dirty="0" err="1"/>
              <a:t>prilagodljivi</a:t>
            </a:r>
            <a:r>
              <a:rPr lang="en-GB" dirty="0"/>
              <a:t> (</a:t>
            </a:r>
            <a:r>
              <a:rPr lang="en-GB" dirty="0" err="1"/>
              <a:t>snalažljiv</a:t>
            </a:r>
            <a:r>
              <a:rPr lang="en-GB" dirty="0"/>
              <a:t>)</a:t>
            </a:r>
          </a:p>
          <a:p>
            <a:r>
              <a:rPr lang="en-GB" dirty="0"/>
              <a:t>Ne </a:t>
            </a:r>
            <a:r>
              <a:rPr lang="en-GB" dirty="0" err="1"/>
              <a:t>pokazuju</a:t>
            </a:r>
            <a:r>
              <a:rPr lang="en-GB" dirty="0"/>
              <a:t> </a:t>
            </a:r>
            <a:r>
              <a:rPr lang="en-GB" dirty="0" err="1"/>
              <a:t>emocije</a:t>
            </a:r>
            <a:endParaRPr lang="en-GB" dirty="0"/>
          </a:p>
          <a:p>
            <a:r>
              <a:rPr lang="en-GB" dirty="0" err="1"/>
              <a:t>Nema</a:t>
            </a:r>
            <a:r>
              <a:rPr lang="en-GB" dirty="0"/>
              <a:t> </a:t>
            </a:r>
            <a:r>
              <a:rPr lang="en-GB" dirty="0" err="1"/>
              <a:t>fizičkog</a:t>
            </a:r>
            <a:r>
              <a:rPr lang="en-GB" dirty="0"/>
              <a:t> </a:t>
            </a:r>
            <a:r>
              <a:rPr lang="en-GB" dirty="0" err="1"/>
              <a:t>kontakta</a:t>
            </a:r>
            <a:r>
              <a:rPr lang="en-GB" dirty="0"/>
              <a:t> s </a:t>
            </a:r>
            <a:r>
              <a:rPr lang="en-GB" dirty="0" err="1"/>
              <a:t>djecom</a:t>
            </a:r>
            <a:endParaRPr lang="en-GB" dirty="0"/>
          </a:p>
          <a:p>
            <a:r>
              <a:rPr lang="en-GB" dirty="0" err="1"/>
              <a:t>Prehraniti</a:t>
            </a:r>
            <a:r>
              <a:rPr lang="en-GB" dirty="0"/>
              <a:t> - </a:t>
            </a:r>
            <a:r>
              <a:rPr lang="en-GB" dirty="0" err="1"/>
              <a:t>znak</a:t>
            </a:r>
            <a:r>
              <a:rPr lang="en-GB" dirty="0"/>
              <a:t> </a:t>
            </a:r>
            <a:r>
              <a:rPr lang="en-GB" dirty="0" err="1"/>
              <a:t>ljubavi</a:t>
            </a:r>
            <a:endParaRPr lang="en-GB" dirty="0"/>
          </a:p>
          <a:p>
            <a:r>
              <a:rPr lang="en-GB" dirty="0" err="1"/>
              <a:t>Trebaju</a:t>
            </a:r>
            <a:r>
              <a:rPr lang="en-GB" dirty="0"/>
              <a:t> </a:t>
            </a:r>
            <a:r>
              <a:rPr lang="en-GB" dirty="0" err="1"/>
              <a:t>priznanje</a:t>
            </a:r>
            <a:r>
              <a:rPr lang="en-GB" dirty="0"/>
              <a:t> </a:t>
            </a:r>
            <a:r>
              <a:rPr lang="en-GB" dirty="0" err="1"/>
              <a:t>i</a:t>
            </a:r>
            <a:r>
              <a:rPr lang="en-GB" dirty="0"/>
              <a:t> </a:t>
            </a:r>
            <a:r>
              <a:rPr lang="en-GB" dirty="0" err="1"/>
              <a:t>nagradu</a:t>
            </a:r>
            <a:endParaRPr lang="en-GB" dirty="0"/>
          </a:p>
          <a:p>
            <a:r>
              <a:rPr lang="en-GB" dirty="0" err="1"/>
              <a:t>Dramatično</a:t>
            </a:r>
            <a:r>
              <a:rPr lang="en-GB" dirty="0"/>
              <a:t> </a:t>
            </a:r>
            <a:r>
              <a:rPr lang="en-GB" dirty="0" err="1"/>
              <a:t>brinu</a:t>
            </a:r>
            <a:r>
              <a:rPr lang="en-GB" dirty="0"/>
              <a:t> o </a:t>
            </a:r>
            <a:r>
              <a:rPr lang="en-GB" dirty="0" err="1"/>
              <a:t>svemu</a:t>
            </a:r>
            <a:endParaRPr lang="en-GB" dirty="0"/>
          </a:p>
          <a:p>
            <a:r>
              <a:rPr lang="en-GB" dirty="0"/>
              <a:t>POŠTOVANJE – </a:t>
            </a:r>
            <a:r>
              <a:rPr lang="en-GB" dirty="0" err="1"/>
              <a:t>što</a:t>
            </a:r>
            <a:r>
              <a:rPr lang="en-GB" dirty="0"/>
              <a:t> </a:t>
            </a:r>
            <a:r>
              <a:rPr lang="en-GB" dirty="0" err="1"/>
              <a:t>stariji</a:t>
            </a:r>
            <a:r>
              <a:rPr lang="en-GB" dirty="0"/>
              <a:t>, to </a:t>
            </a:r>
            <a:r>
              <a:rPr lang="en-GB" dirty="0" err="1"/>
              <a:t>mudriji</a:t>
            </a:r>
            <a:endParaRPr lang="en-GB" dirty="0"/>
          </a:p>
          <a:p>
            <a:r>
              <a:rPr lang="en-GB" dirty="0"/>
              <a:t>ne </a:t>
            </a:r>
            <a:r>
              <a:rPr lang="en-GB" dirty="0" err="1"/>
              <a:t>žele</a:t>
            </a:r>
            <a:r>
              <a:rPr lang="en-GB" dirty="0"/>
              <a:t> </a:t>
            </a:r>
            <a:r>
              <a:rPr lang="en-GB" dirty="0" err="1"/>
              <a:t>ništa</a:t>
            </a:r>
            <a:r>
              <a:rPr lang="en-GB" dirty="0"/>
              <a:t> </a:t>
            </a:r>
            <a:r>
              <a:rPr lang="en-GB" dirty="0" err="1"/>
              <a:t>bacati</a:t>
            </a:r>
            <a:r>
              <a:rPr lang="en-GB" dirty="0"/>
              <a:t>, </a:t>
            </a:r>
            <a:r>
              <a:rPr lang="en-GB" dirty="0" err="1"/>
              <a:t>kupuju</a:t>
            </a:r>
            <a:r>
              <a:rPr lang="en-GB" dirty="0"/>
              <a:t> </a:t>
            </a:r>
            <a:r>
              <a:rPr lang="en-GB" dirty="0" err="1"/>
              <a:t>stvari</a:t>
            </a:r>
            <a:r>
              <a:rPr lang="en-GB" dirty="0"/>
              <a:t> </a:t>
            </a:r>
            <a:r>
              <a:rPr lang="en-GB" dirty="0" err="1"/>
              <a:t>na</a:t>
            </a:r>
            <a:r>
              <a:rPr lang="en-GB" dirty="0"/>
              <a:t> </a:t>
            </a:r>
            <a:r>
              <a:rPr lang="en-GB" dirty="0" err="1"/>
              <a:t>rasprodaji</a:t>
            </a:r>
            <a:endParaRPr lang="en-GB" dirty="0"/>
          </a:p>
          <a:p>
            <a:r>
              <a:rPr lang="en-GB" dirty="0" err="1"/>
              <a:t>Dugoročni</a:t>
            </a:r>
            <a:r>
              <a:rPr lang="en-GB" dirty="0"/>
              <a:t> </a:t>
            </a:r>
            <a:r>
              <a:rPr lang="en-GB" dirty="0" err="1"/>
              <a:t>planovi</a:t>
            </a:r>
            <a:r>
              <a:rPr lang="en-GB" dirty="0"/>
              <a:t> u </a:t>
            </a:r>
            <a:r>
              <a:rPr lang="en-GB" dirty="0" err="1"/>
              <a:t>životu</a:t>
            </a:r>
            <a:r>
              <a:rPr lang="en-GB" dirty="0"/>
              <a:t> </a:t>
            </a:r>
            <a:r>
              <a:rPr lang="en-GB" dirty="0" err="1"/>
              <a:t>i</a:t>
            </a:r>
            <a:r>
              <a:rPr lang="en-GB" dirty="0"/>
              <a:t> </a:t>
            </a:r>
            <a:r>
              <a:rPr lang="en-GB" dirty="0" err="1"/>
              <a:t>radu</a:t>
            </a:r>
            <a:endParaRPr lang="hu-HU" dirty="0"/>
          </a:p>
          <a:p>
            <a:endParaRPr lang="hu-HU" dirty="0"/>
          </a:p>
          <a:p>
            <a:endParaRPr lang="hu-HU" dirty="0"/>
          </a:p>
        </p:txBody>
      </p:sp>
    </p:spTree>
    <p:extLst>
      <p:ext uri="{BB962C8B-B14F-4D97-AF65-F5344CB8AC3E}">
        <p14:creationId xmlns:p14="http://schemas.microsoft.com/office/powerpoint/2010/main" val="2097849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3B735A1-9592-ED6A-F530-2DC6E8BB2D5B}"/>
              </a:ext>
            </a:extLst>
          </p:cNvPr>
          <p:cNvSpPr>
            <a:spLocks noGrp="1"/>
          </p:cNvSpPr>
          <p:nvPr>
            <p:ph type="title"/>
          </p:nvPr>
        </p:nvSpPr>
        <p:spPr>
          <a:xfrm>
            <a:off x="838201" y="46037"/>
            <a:ext cx="10515600" cy="1325563"/>
          </a:xfrm>
        </p:spPr>
        <p:txBody>
          <a:bodyPr/>
          <a:lstStyle/>
          <a:p>
            <a:r>
              <a:rPr lang="en-GB" dirty="0" err="1"/>
              <a:t>Generacija</a:t>
            </a:r>
            <a:r>
              <a:rPr lang="en-GB" dirty="0"/>
              <a:t> X – </a:t>
            </a:r>
            <a:r>
              <a:rPr lang="en-GB" dirty="0" err="1"/>
              <a:t>rođeni</a:t>
            </a:r>
            <a:r>
              <a:rPr lang="en-GB" dirty="0"/>
              <a:t> </a:t>
            </a:r>
            <a:r>
              <a:rPr lang="en-GB" dirty="0" err="1"/>
              <a:t>između</a:t>
            </a:r>
            <a:r>
              <a:rPr lang="en-GB" dirty="0"/>
              <a:t> 1965.-1979.</a:t>
            </a:r>
          </a:p>
        </p:txBody>
      </p:sp>
      <p:sp>
        <p:nvSpPr>
          <p:cNvPr id="3" name="Tartalom helye 2">
            <a:extLst>
              <a:ext uri="{FF2B5EF4-FFF2-40B4-BE49-F238E27FC236}">
                <a16:creationId xmlns:a16="http://schemas.microsoft.com/office/drawing/2014/main" id="{B9CEE772-9798-97F1-C76E-A47203083867}"/>
              </a:ext>
            </a:extLst>
          </p:cNvPr>
          <p:cNvSpPr>
            <a:spLocks noGrp="1"/>
          </p:cNvSpPr>
          <p:nvPr>
            <p:ph idx="1"/>
          </p:nvPr>
        </p:nvSpPr>
        <p:spPr>
          <a:xfrm>
            <a:off x="838199" y="1371600"/>
            <a:ext cx="10995837" cy="5316279"/>
          </a:xfrm>
        </p:spPr>
        <p:txBody>
          <a:bodyPr>
            <a:normAutofit fontScale="85000" lnSpcReduction="10000"/>
          </a:bodyPr>
          <a:lstStyle/>
          <a:p>
            <a:r>
              <a:rPr lang="en-GB" sz="2600" dirty="0" err="1"/>
              <a:t>Odjeća</a:t>
            </a:r>
            <a:r>
              <a:rPr lang="en-GB" sz="2600" dirty="0"/>
              <a:t> </a:t>
            </a:r>
            <a:r>
              <a:rPr lang="en-GB" sz="2600" dirty="0" err="1"/>
              <a:t>pokazuje</a:t>
            </a:r>
            <a:r>
              <a:rPr lang="en-GB" sz="2600" dirty="0"/>
              <a:t> </a:t>
            </a:r>
            <a:r>
              <a:rPr lang="en-GB" sz="2600" dirty="0" err="1"/>
              <a:t>njihov</a:t>
            </a:r>
            <a:r>
              <a:rPr lang="en-GB" sz="2600" dirty="0"/>
              <a:t> </a:t>
            </a:r>
            <a:r>
              <a:rPr lang="en-GB" sz="2600" dirty="0" err="1"/>
              <a:t>identitet</a:t>
            </a:r>
            <a:endParaRPr lang="en-GB" sz="2600" dirty="0"/>
          </a:p>
          <a:p>
            <a:r>
              <a:rPr lang="en-GB" sz="2600" dirty="0"/>
              <a:t>Tri </a:t>
            </a:r>
            <a:r>
              <a:rPr lang="en-GB" sz="2600" dirty="0" err="1"/>
              <a:t>platforme</a:t>
            </a:r>
            <a:r>
              <a:rPr lang="en-GB" sz="2600" dirty="0"/>
              <a:t>: </a:t>
            </a:r>
            <a:r>
              <a:rPr lang="en-GB" sz="2600" dirty="0" err="1"/>
              <a:t>privatni</a:t>
            </a:r>
            <a:r>
              <a:rPr lang="en-GB" sz="2600" dirty="0"/>
              <a:t> </a:t>
            </a:r>
            <a:r>
              <a:rPr lang="en-GB" sz="2600" dirty="0" err="1"/>
              <a:t>život</a:t>
            </a:r>
            <a:r>
              <a:rPr lang="en-GB" sz="2600" dirty="0"/>
              <a:t>, </a:t>
            </a:r>
            <a:r>
              <a:rPr lang="en-GB" sz="2600" dirty="0" err="1"/>
              <a:t>posao</a:t>
            </a:r>
            <a:r>
              <a:rPr lang="en-GB" sz="2600" dirty="0"/>
              <a:t>, </a:t>
            </a:r>
            <a:r>
              <a:rPr lang="en-GB" sz="2600" dirty="0" err="1"/>
              <a:t>prijatelji</a:t>
            </a:r>
            <a:r>
              <a:rPr lang="en-GB" sz="2600" dirty="0"/>
              <a:t> </a:t>
            </a:r>
            <a:r>
              <a:rPr lang="en-GB" sz="2600" dirty="0" err="1"/>
              <a:t>i</a:t>
            </a:r>
            <a:r>
              <a:rPr lang="en-GB" sz="2600" dirty="0"/>
              <a:t> </a:t>
            </a:r>
            <a:r>
              <a:rPr lang="en-GB" sz="2600" dirty="0" err="1"/>
              <a:t>vršnjaci</a:t>
            </a:r>
            <a:r>
              <a:rPr lang="en-GB" sz="2600" dirty="0"/>
              <a:t> - </a:t>
            </a:r>
            <a:r>
              <a:rPr lang="en-GB" sz="2600" dirty="0" err="1"/>
              <a:t>ravnoteža</a:t>
            </a:r>
            <a:r>
              <a:rPr lang="en-GB" sz="2600" dirty="0"/>
              <a:t> </a:t>
            </a:r>
            <a:r>
              <a:rPr lang="en-GB" sz="2600" dirty="0" err="1"/>
              <a:t>između</a:t>
            </a:r>
            <a:r>
              <a:rPr lang="en-GB" sz="2600" dirty="0"/>
              <a:t> </a:t>
            </a:r>
            <a:r>
              <a:rPr lang="en-GB" sz="2600" dirty="0" err="1"/>
              <a:t>posla</a:t>
            </a:r>
            <a:r>
              <a:rPr lang="en-GB" sz="2600" dirty="0"/>
              <a:t> </a:t>
            </a:r>
            <a:r>
              <a:rPr lang="en-GB" sz="2600" dirty="0" err="1"/>
              <a:t>i</a:t>
            </a:r>
            <a:r>
              <a:rPr lang="en-GB" sz="2600" dirty="0"/>
              <a:t> </a:t>
            </a:r>
            <a:r>
              <a:rPr lang="en-GB" sz="2600" dirty="0" err="1"/>
              <a:t>života</a:t>
            </a:r>
            <a:endParaRPr lang="en-GB" sz="2600" dirty="0"/>
          </a:p>
          <a:p>
            <a:r>
              <a:rPr lang="en-GB" sz="2600" dirty="0"/>
              <a:t> </a:t>
            </a:r>
            <a:r>
              <a:rPr lang="en-GB" sz="2600" dirty="0" err="1"/>
              <a:t>obitelji</a:t>
            </a:r>
            <a:r>
              <a:rPr lang="en-GB" sz="2600" dirty="0"/>
              <a:t> s </a:t>
            </a:r>
            <a:r>
              <a:rPr lang="en-GB" sz="2600" dirty="0" err="1"/>
              <a:t>dvojnim</a:t>
            </a:r>
            <a:r>
              <a:rPr lang="en-GB" sz="2600" dirty="0"/>
              <a:t> </a:t>
            </a:r>
            <a:r>
              <a:rPr lang="en-GB" sz="2600" dirty="0" err="1"/>
              <a:t>prihodima</a:t>
            </a:r>
            <a:r>
              <a:rPr lang="en-GB" sz="2600" dirty="0"/>
              <a:t> – </a:t>
            </a:r>
            <a:r>
              <a:rPr lang="en-GB" sz="2600" dirty="0" err="1"/>
              <a:t>samodostatnost</a:t>
            </a:r>
            <a:endParaRPr lang="en-GB" sz="2600" dirty="0"/>
          </a:p>
          <a:p>
            <a:r>
              <a:rPr lang="en-GB" sz="2600" dirty="0" err="1"/>
              <a:t>Perfekcionisti</a:t>
            </a:r>
            <a:r>
              <a:rPr lang="en-GB" sz="2600" dirty="0"/>
              <a:t> – ne </a:t>
            </a:r>
            <a:r>
              <a:rPr lang="en-GB" sz="2600" dirty="0" err="1"/>
              <a:t>delegiraju</a:t>
            </a:r>
            <a:r>
              <a:rPr lang="en-GB" sz="2600" dirty="0"/>
              <a:t> </a:t>
            </a:r>
            <a:r>
              <a:rPr lang="en-GB" sz="2600" dirty="0" err="1"/>
              <a:t>zadatke</a:t>
            </a:r>
            <a:endParaRPr lang="en-GB" sz="2600" dirty="0"/>
          </a:p>
          <a:p>
            <a:r>
              <a:rPr lang="en-GB" sz="2600" dirty="0"/>
              <a:t>Puno </a:t>
            </a:r>
            <a:r>
              <a:rPr lang="en-GB" sz="2600" dirty="0" err="1"/>
              <a:t>rade</a:t>
            </a:r>
            <a:r>
              <a:rPr lang="en-GB" sz="2600" dirty="0"/>
              <a:t> – </a:t>
            </a:r>
            <a:r>
              <a:rPr lang="en-GB" sz="2600" dirty="0" err="1"/>
              <a:t>prilagodljivi</a:t>
            </a:r>
            <a:r>
              <a:rPr lang="en-GB" sz="2600" dirty="0"/>
              <a:t>, </a:t>
            </a:r>
            <a:r>
              <a:rPr lang="en-GB" sz="2600" dirty="0" err="1"/>
              <a:t>otporni</a:t>
            </a:r>
            <a:r>
              <a:rPr lang="en-GB" sz="2600" dirty="0"/>
              <a:t> – </a:t>
            </a:r>
            <a:r>
              <a:rPr lang="en-GB" sz="2600" dirty="0" err="1"/>
              <a:t>fokus</a:t>
            </a:r>
            <a:r>
              <a:rPr lang="en-GB" sz="2600" dirty="0"/>
              <a:t>: </a:t>
            </a:r>
            <a:r>
              <a:rPr lang="en-GB" sz="2600" dirty="0" err="1"/>
              <a:t>uspjeh</a:t>
            </a:r>
            <a:endParaRPr lang="en-GB" sz="2600" dirty="0"/>
          </a:p>
          <a:p>
            <a:r>
              <a:rPr lang="en-GB" sz="2600" dirty="0" err="1"/>
              <a:t>Televizija</a:t>
            </a:r>
            <a:r>
              <a:rPr lang="en-GB" sz="2600" dirty="0"/>
              <a:t> </a:t>
            </a:r>
            <a:r>
              <a:rPr lang="en-GB" sz="2600" dirty="0" err="1"/>
              <a:t>i</a:t>
            </a:r>
            <a:r>
              <a:rPr lang="en-GB" sz="2600" dirty="0"/>
              <a:t> </a:t>
            </a:r>
            <a:r>
              <a:rPr lang="en-GB" sz="2600" dirty="0" err="1"/>
              <a:t>računala</a:t>
            </a:r>
            <a:endParaRPr lang="en-GB" sz="2600" dirty="0"/>
          </a:p>
          <a:p>
            <a:r>
              <a:rPr lang="en-GB" sz="2600" dirty="0" err="1"/>
              <a:t>Pragmatično</a:t>
            </a:r>
            <a:r>
              <a:rPr lang="en-GB" sz="2600" dirty="0"/>
              <a:t>, </a:t>
            </a:r>
            <a:r>
              <a:rPr lang="en-GB" sz="2600" dirty="0" err="1"/>
              <a:t>praktično</a:t>
            </a:r>
            <a:endParaRPr lang="en-GB" sz="2600" dirty="0"/>
          </a:p>
          <a:p>
            <a:r>
              <a:rPr lang="en-GB" sz="2600" dirty="0" err="1"/>
              <a:t>Doza</a:t>
            </a:r>
            <a:r>
              <a:rPr lang="en-GB" sz="2600" dirty="0"/>
              <a:t> </a:t>
            </a:r>
            <a:r>
              <a:rPr lang="en-GB" sz="2600" dirty="0" err="1"/>
              <a:t>skepticizma</a:t>
            </a:r>
            <a:endParaRPr lang="en-GB" sz="2600" dirty="0"/>
          </a:p>
          <a:p>
            <a:r>
              <a:rPr lang="en-GB" sz="2600" dirty="0" err="1"/>
              <a:t>Obiteljsko</a:t>
            </a:r>
            <a:r>
              <a:rPr lang="en-GB" sz="2600" dirty="0"/>
              <a:t> </a:t>
            </a:r>
            <a:r>
              <a:rPr lang="en-GB" sz="2600" dirty="0" err="1"/>
              <a:t>vrijeme</a:t>
            </a:r>
            <a:r>
              <a:rPr lang="en-GB" sz="2600" dirty="0"/>
              <a:t> </a:t>
            </a:r>
            <a:r>
              <a:rPr lang="en-GB" sz="2600" dirty="0" err="1"/>
              <a:t>i</a:t>
            </a:r>
            <a:r>
              <a:rPr lang="en-GB" sz="2600" dirty="0"/>
              <a:t> </a:t>
            </a:r>
            <a:r>
              <a:rPr lang="en-GB" sz="2600" dirty="0" err="1"/>
              <a:t>osobno</a:t>
            </a:r>
            <a:r>
              <a:rPr lang="en-GB" sz="2600" dirty="0"/>
              <a:t> </a:t>
            </a:r>
            <a:r>
              <a:rPr lang="en-GB" sz="2600" dirty="0" err="1"/>
              <a:t>blagostanje</a:t>
            </a:r>
            <a:r>
              <a:rPr lang="en-GB" sz="2600" dirty="0"/>
              <a:t> (</a:t>
            </a:r>
            <a:r>
              <a:rPr lang="en-GB" sz="2600" dirty="0" err="1"/>
              <a:t>psihologija</a:t>
            </a:r>
            <a:r>
              <a:rPr lang="en-GB" sz="2600" dirty="0"/>
              <a:t>, </a:t>
            </a:r>
            <a:r>
              <a:rPr lang="en-GB" sz="2600" dirty="0" err="1"/>
              <a:t>terapija</a:t>
            </a:r>
            <a:r>
              <a:rPr lang="en-GB" sz="2600" dirty="0"/>
              <a:t>, </a:t>
            </a:r>
            <a:r>
              <a:rPr lang="en-GB" sz="2600" dirty="0" err="1"/>
              <a:t>knjige</a:t>
            </a:r>
            <a:r>
              <a:rPr lang="en-GB" sz="2600" dirty="0"/>
              <a:t> za </a:t>
            </a:r>
            <a:r>
              <a:rPr lang="en-GB" sz="2600" dirty="0" err="1"/>
              <a:t>samopomoć</a:t>
            </a:r>
            <a:r>
              <a:rPr lang="en-GB" sz="2600" dirty="0"/>
              <a:t>)</a:t>
            </a:r>
          </a:p>
          <a:p>
            <a:r>
              <a:rPr lang="en-GB" sz="2600" dirty="0" err="1"/>
              <a:t>Emocionalno</a:t>
            </a:r>
            <a:r>
              <a:rPr lang="en-GB" sz="2600" dirty="0"/>
              <a:t> </a:t>
            </a:r>
            <a:r>
              <a:rPr lang="en-GB" sz="2600" dirty="0" err="1"/>
              <a:t>zanemarena</a:t>
            </a:r>
            <a:r>
              <a:rPr lang="en-GB" sz="2600" dirty="0"/>
              <a:t> – </a:t>
            </a:r>
            <a:r>
              <a:rPr lang="en-GB" sz="2600" dirty="0" err="1"/>
              <a:t>čak</a:t>
            </a:r>
            <a:r>
              <a:rPr lang="en-GB" sz="2600" dirty="0"/>
              <a:t> </a:t>
            </a:r>
            <a:r>
              <a:rPr lang="en-GB" sz="2600" dirty="0" err="1"/>
              <a:t>i</a:t>
            </a:r>
            <a:r>
              <a:rPr lang="en-GB" sz="2600" dirty="0"/>
              <a:t> </a:t>
            </a:r>
            <a:r>
              <a:rPr lang="en-GB" sz="2600" dirty="0" err="1"/>
              <a:t>traumatizirana</a:t>
            </a:r>
            <a:r>
              <a:rPr lang="en-GB" sz="2600" dirty="0"/>
              <a:t>, </a:t>
            </a:r>
            <a:r>
              <a:rPr lang="en-GB" sz="2600" dirty="0" err="1"/>
              <a:t>usamljena</a:t>
            </a:r>
            <a:r>
              <a:rPr lang="en-GB" sz="2600" dirty="0"/>
              <a:t> </a:t>
            </a:r>
            <a:r>
              <a:rPr lang="en-GB" sz="2600" dirty="0" err="1"/>
              <a:t>djeca</a:t>
            </a:r>
            <a:r>
              <a:rPr lang="en-GB" sz="2600" dirty="0"/>
              <a:t>, </a:t>
            </a:r>
            <a:r>
              <a:rPr lang="en-GB" sz="2600" dirty="0" err="1"/>
              <a:t>odrastaju</a:t>
            </a:r>
            <a:r>
              <a:rPr lang="en-GB" sz="2600" dirty="0"/>
              <a:t> bez </a:t>
            </a:r>
            <a:r>
              <a:rPr lang="en-GB" sz="2600" dirty="0" err="1"/>
              <a:t>roditelja</a:t>
            </a:r>
            <a:endParaRPr lang="en-GB" sz="2600" dirty="0"/>
          </a:p>
          <a:p>
            <a:r>
              <a:rPr lang="en-GB" sz="2600" dirty="0" err="1"/>
              <a:t>Nostalgičari</a:t>
            </a:r>
            <a:r>
              <a:rPr lang="en-GB" sz="2600" dirty="0"/>
              <a:t> – </a:t>
            </a:r>
            <a:r>
              <a:rPr lang="en-GB" sz="2600" dirty="0" err="1"/>
              <a:t>ali</a:t>
            </a:r>
            <a:r>
              <a:rPr lang="en-GB" sz="2600" dirty="0"/>
              <a:t> </a:t>
            </a:r>
            <a:r>
              <a:rPr lang="en-GB" sz="2600" dirty="0" err="1"/>
              <a:t>voli</a:t>
            </a:r>
            <a:r>
              <a:rPr lang="en-GB" sz="2600" dirty="0"/>
              <a:t> </a:t>
            </a:r>
            <a:r>
              <a:rPr lang="en-GB" sz="2600" dirty="0" err="1"/>
              <a:t>tehnologiju</a:t>
            </a:r>
            <a:endParaRPr lang="en-GB" sz="2600" dirty="0"/>
          </a:p>
          <a:p>
            <a:r>
              <a:rPr lang="en-GB" sz="2600" dirty="0" err="1"/>
              <a:t>Vrijednosti</a:t>
            </a:r>
            <a:r>
              <a:rPr lang="en-GB" sz="2600" dirty="0"/>
              <a:t> se </a:t>
            </a:r>
            <a:r>
              <a:rPr lang="en-GB" sz="2600" dirty="0" err="1"/>
              <a:t>mijenjaju</a:t>
            </a:r>
            <a:endParaRPr lang="hu-HU" sz="2600" dirty="0"/>
          </a:p>
          <a:p>
            <a:endParaRPr lang="hu-HU" dirty="0"/>
          </a:p>
          <a:p>
            <a:endParaRPr lang="hu-HU" dirty="0"/>
          </a:p>
          <a:p>
            <a:endParaRPr lang="hu-HU" dirty="0"/>
          </a:p>
        </p:txBody>
      </p:sp>
    </p:spTree>
    <p:extLst>
      <p:ext uri="{BB962C8B-B14F-4D97-AF65-F5344CB8AC3E}">
        <p14:creationId xmlns:p14="http://schemas.microsoft.com/office/powerpoint/2010/main" val="3442064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82EA558-F199-E625-5EA8-736EDCA401C4}"/>
              </a:ext>
            </a:extLst>
          </p:cNvPr>
          <p:cNvSpPr>
            <a:spLocks noGrp="1"/>
          </p:cNvSpPr>
          <p:nvPr>
            <p:ph type="title"/>
          </p:nvPr>
        </p:nvSpPr>
        <p:spPr>
          <a:xfrm>
            <a:off x="838200" y="0"/>
            <a:ext cx="10515600" cy="1325563"/>
          </a:xfrm>
        </p:spPr>
        <p:txBody>
          <a:bodyPr/>
          <a:lstStyle/>
          <a:p>
            <a:r>
              <a:rPr lang="hu-HU" dirty="0" err="1"/>
              <a:t>Generacija</a:t>
            </a:r>
            <a:r>
              <a:rPr lang="hu-HU" dirty="0"/>
              <a:t> X </a:t>
            </a:r>
            <a:r>
              <a:rPr lang="hu-HU" dirty="0" err="1"/>
              <a:t>kao</a:t>
            </a:r>
            <a:r>
              <a:rPr lang="hu-HU" dirty="0"/>
              <a:t> </a:t>
            </a:r>
            <a:r>
              <a:rPr lang="hu-HU" dirty="0" err="1"/>
              <a:t>roditelji</a:t>
            </a:r>
            <a:endParaRPr lang="hu-HU" dirty="0"/>
          </a:p>
        </p:txBody>
      </p:sp>
      <p:sp>
        <p:nvSpPr>
          <p:cNvPr id="3" name="Tartalom helye 2">
            <a:extLst>
              <a:ext uri="{FF2B5EF4-FFF2-40B4-BE49-F238E27FC236}">
                <a16:creationId xmlns:a16="http://schemas.microsoft.com/office/drawing/2014/main" id="{A03B643E-8899-5900-542B-FD9E202BC482}"/>
              </a:ext>
            </a:extLst>
          </p:cNvPr>
          <p:cNvSpPr>
            <a:spLocks noGrp="1"/>
          </p:cNvSpPr>
          <p:nvPr>
            <p:ph idx="1"/>
          </p:nvPr>
        </p:nvSpPr>
        <p:spPr>
          <a:xfrm>
            <a:off x="838200" y="1474750"/>
            <a:ext cx="10772553" cy="4351338"/>
          </a:xfrm>
        </p:spPr>
        <p:txBody>
          <a:bodyPr>
            <a:normAutofit/>
          </a:bodyPr>
          <a:lstStyle/>
          <a:p>
            <a:r>
              <a:rPr lang="en-GB" sz="2000" dirty="0" err="1"/>
              <a:t>Žele</a:t>
            </a:r>
            <a:r>
              <a:rPr lang="en-GB" sz="2000" dirty="0"/>
              <a:t> </a:t>
            </a:r>
            <a:r>
              <a:rPr lang="en-GB" sz="2000" dirty="0" err="1"/>
              <a:t>biti</a:t>
            </a:r>
            <a:r>
              <a:rPr lang="en-GB" sz="2000" dirty="0"/>
              <a:t> </a:t>
            </a:r>
            <a:r>
              <a:rPr lang="en-GB" sz="2000" dirty="0" err="1"/>
              <a:t>savršeni</a:t>
            </a:r>
            <a:r>
              <a:rPr lang="en-GB" sz="2000" dirty="0"/>
              <a:t> u </a:t>
            </a:r>
            <a:r>
              <a:rPr lang="en-GB" sz="2000" dirty="0" err="1"/>
              <a:t>svom</a:t>
            </a:r>
            <a:r>
              <a:rPr lang="en-GB" sz="2000" dirty="0"/>
              <a:t> </a:t>
            </a:r>
            <a:r>
              <a:rPr lang="en-GB" sz="2000" dirty="0" err="1"/>
              <a:t>roditeljstvu</a:t>
            </a:r>
            <a:r>
              <a:rPr lang="en-GB" sz="2000" dirty="0"/>
              <a:t> – </a:t>
            </a:r>
            <a:r>
              <a:rPr lang="en-GB" sz="2000" dirty="0" err="1"/>
              <a:t>knjige</a:t>
            </a:r>
            <a:r>
              <a:rPr lang="en-GB" sz="2000" dirty="0"/>
              <a:t>, </a:t>
            </a:r>
            <a:r>
              <a:rPr lang="en-GB" sz="2000" dirty="0" err="1"/>
              <a:t>pomagači</a:t>
            </a:r>
            <a:r>
              <a:rPr lang="en-GB" sz="2000" dirty="0"/>
              <a:t> – </a:t>
            </a:r>
            <a:r>
              <a:rPr lang="en-GB" sz="2000" dirty="0" err="1"/>
              <a:t>helikopter</a:t>
            </a:r>
            <a:r>
              <a:rPr lang="en-GB" sz="2000" dirty="0"/>
              <a:t> </a:t>
            </a:r>
            <a:r>
              <a:rPr lang="en-GB" sz="2000" dirty="0" err="1"/>
              <a:t>roditeljstvo</a:t>
            </a:r>
            <a:r>
              <a:rPr lang="en-GB" sz="2000" dirty="0"/>
              <a:t> (</a:t>
            </a:r>
            <a:r>
              <a:rPr lang="en-GB" sz="2000" dirty="0" err="1"/>
              <a:t>perfekcionizam</a:t>
            </a:r>
            <a:r>
              <a:rPr lang="en-GB" sz="2000" dirty="0"/>
              <a:t>)</a:t>
            </a:r>
          </a:p>
          <a:p>
            <a:r>
              <a:rPr lang="en-GB" sz="2000" dirty="0" err="1"/>
              <a:t>Pomalo</a:t>
            </a:r>
            <a:r>
              <a:rPr lang="en-GB" sz="2000" dirty="0"/>
              <a:t> </a:t>
            </a:r>
            <a:r>
              <a:rPr lang="en-GB" sz="2000" dirty="0" err="1"/>
              <a:t>nesigurni</a:t>
            </a:r>
            <a:r>
              <a:rPr lang="en-GB" sz="2000" dirty="0"/>
              <a:t> u </a:t>
            </a:r>
            <a:r>
              <a:rPr lang="en-GB" sz="2000" dirty="0" err="1"/>
              <a:t>svoje</a:t>
            </a:r>
            <a:r>
              <a:rPr lang="en-GB" sz="2000" dirty="0"/>
              <a:t> </a:t>
            </a:r>
            <a:r>
              <a:rPr lang="en-GB" sz="2000" dirty="0" err="1"/>
              <a:t>roditeljstvo</a:t>
            </a:r>
            <a:r>
              <a:rPr lang="en-GB" sz="2000" dirty="0"/>
              <a:t> - </a:t>
            </a:r>
            <a:r>
              <a:rPr lang="en-GB" sz="2000" dirty="0" err="1"/>
              <a:t>oslobađanje</a:t>
            </a:r>
            <a:r>
              <a:rPr lang="en-GB" sz="2000" dirty="0"/>
              <a:t> od boomer </a:t>
            </a:r>
            <a:r>
              <a:rPr lang="en-GB" sz="2000" dirty="0" err="1"/>
              <a:t>stila</a:t>
            </a:r>
            <a:endParaRPr lang="en-GB" sz="2000" dirty="0"/>
          </a:p>
          <a:p>
            <a:r>
              <a:rPr lang="en-GB" sz="2000" dirty="0" err="1"/>
              <a:t>Imaju</a:t>
            </a:r>
            <a:r>
              <a:rPr lang="en-GB" sz="2000" dirty="0"/>
              <a:t> </a:t>
            </a:r>
            <a:r>
              <a:rPr lang="en-GB" sz="2000" dirty="0" err="1"/>
              <a:t>ograničeno</a:t>
            </a:r>
            <a:r>
              <a:rPr lang="en-GB" sz="2000" dirty="0"/>
              <a:t> </a:t>
            </a:r>
            <a:r>
              <a:rPr lang="en-GB" sz="2000" dirty="0" err="1"/>
              <a:t>vrijeme</a:t>
            </a:r>
            <a:r>
              <a:rPr lang="en-GB" sz="2000" dirty="0"/>
              <a:t> za </a:t>
            </a:r>
            <a:r>
              <a:rPr lang="en-GB" sz="2000" dirty="0" err="1"/>
              <a:t>svoju</a:t>
            </a:r>
            <a:r>
              <a:rPr lang="en-GB" sz="2000" dirty="0"/>
              <a:t> </a:t>
            </a:r>
            <a:r>
              <a:rPr lang="en-GB" sz="2000" dirty="0" err="1"/>
              <a:t>djecu</a:t>
            </a:r>
            <a:endParaRPr lang="en-GB" sz="2000" dirty="0"/>
          </a:p>
          <a:p>
            <a:r>
              <a:rPr lang="en-GB" sz="2000" dirty="0" err="1"/>
              <a:t>Žele</a:t>
            </a:r>
            <a:r>
              <a:rPr lang="en-GB" sz="2000" dirty="0"/>
              <a:t> da </a:t>
            </a:r>
            <a:r>
              <a:rPr lang="en-GB" sz="2000" dirty="0" err="1"/>
              <a:t>im</a:t>
            </a:r>
            <a:r>
              <a:rPr lang="en-GB" sz="2000" dirty="0"/>
              <a:t> </a:t>
            </a:r>
            <a:r>
              <a:rPr lang="en-GB" sz="2000" dirty="0" err="1"/>
              <a:t>djeca</a:t>
            </a:r>
            <a:r>
              <a:rPr lang="en-GB" sz="2000" dirty="0"/>
              <a:t> </a:t>
            </a:r>
            <a:r>
              <a:rPr lang="en-GB" sz="2000" dirty="0" err="1"/>
              <a:t>budu</a:t>
            </a:r>
            <a:r>
              <a:rPr lang="en-GB" sz="2000" dirty="0"/>
              <a:t> </a:t>
            </a:r>
            <a:r>
              <a:rPr lang="en-GB" sz="2000" dirty="0" err="1"/>
              <a:t>sretna</a:t>
            </a:r>
            <a:endParaRPr lang="en-GB" sz="2000" dirty="0"/>
          </a:p>
          <a:p>
            <a:r>
              <a:rPr lang="en-GB" sz="2000" dirty="0" err="1"/>
              <a:t>Široko</a:t>
            </a:r>
            <a:r>
              <a:rPr lang="en-GB" sz="2000" dirty="0"/>
              <a:t> </a:t>
            </a:r>
            <a:r>
              <a:rPr lang="en-GB" sz="2000" dirty="0" err="1"/>
              <a:t>umrežavanje</a:t>
            </a:r>
            <a:r>
              <a:rPr lang="en-GB" sz="2000" dirty="0"/>
              <a:t> – </a:t>
            </a:r>
            <a:r>
              <a:rPr lang="en-GB" sz="2000" dirty="0" err="1"/>
              <a:t>ključ</a:t>
            </a:r>
            <a:r>
              <a:rPr lang="en-GB" sz="2000" dirty="0"/>
              <a:t> </a:t>
            </a:r>
            <a:r>
              <a:rPr lang="en-GB" sz="2000" dirty="0" err="1"/>
              <a:t>uspjeha</a:t>
            </a:r>
            <a:r>
              <a:rPr lang="en-GB" sz="2000" dirty="0"/>
              <a:t> – </a:t>
            </a:r>
            <a:r>
              <a:rPr lang="en-GB" sz="2000" dirty="0" err="1"/>
              <a:t>društveni</a:t>
            </a:r>
            <a:r>
              <a:rPr lang="en-GB" sz="2000" dirty="0"/>
              <a:t> </a:t>
            </a:r>
            <a:r>
              <a:rPr lang="en-GB" sz="2000" dirty="0" err="1"/>
              <a:t>život</a:t>
            </a:r>
            <a:endParaRPr lang="en-GB" sz="2000" dirty="0"/>
          </a:p>
          <a:p>
            <a:r>
              <a:rPr lang="en-GB" sz="2000" dirty="0" err="1"/>
              <a:t>Ponekad</a:t>
            </a:r>
            <a:r>
              <a:rPr lang="en-GB" sz="2000" dirty="0"/>
              <a:t> </a:t>
            </a:r>
            <a:r>
              <a:rPr lang="en-GB" sz="2000" dirty="0" err="1"/>
              <a:t>nedostatak</a:t>
            </a:r>
            <a:r>
              <a:rPr lang="en-GB" sz="2000" dirty="0"/>
              <a:t> </a:t>
            </a:r>
            <a:r>
              <a:rPr lang="en-GB" sz="2000" dirty="0" err="1"/>
              <a:t>emocionalne</a:t>
            </a:r>
            <a:r>
              <a:rPr lang="en-GB" sz="2000" dirty="0"/>
              <a:t> </a:t>
            </a:r>
            <a:r>
              <a:rPr lang="en-GB" sz="2000" dirty="0" err="1"/>
              <a:t>inteligencije</a:t>
            </a:r>
            <a:endParaRPr lang="en-GB" sz="2000" dirty="0"/>
          </a:p>
          <a:p>
            <a:r>
              <a:rPr lang="en-GB" sz="2000" dirty="0" err="1"/>
              <a:t>Žene</a:t>
            </a:r>
            <a:r>
              <a:rPr lang="en-GB" sz="2000" dirty="0"/>
              <a:t> </a:t>
            </a:r>
            <a:r>
              <a:rPr lang="en-GB" sz="2000" dirty="0" err="1"/>
              <a:t>imaju</a:t>
            </a:r>
            <a:r>
              <a:rPr lang="en-GB" sz="2000" dirty="0"/>
              <a:t> </a:t>
            </a:r>
            <a:r>
              <a:rPr lang="en-GB" sz="2000" dirty="0" err="1"/>
              <a:t>karijere</a:t>
            </a:r>
            <a:r>
              <a:rPr lang="en-GB" sz="2000" dirty="0"/>
              <a:t> – </a:t>
            </a:r>
            <a:r>
              <a:rPr lang="en-GB" sz="2000" dirty="0" err="1"/>
              <a:t>različite</a:t>
            </a:r>
            <a:r>
              <a:rPr lang="en-GB" sz="2000" dirty="0"/>
              <a:t> </a:t>
            </a:r>
            <a:r>
              <a:rPr lang="en-GB" sz="2000" dirty="0" err="1"/>
              <a:t>uloge</a:t>
            </a:r>
            <a:endParaRPr lang="en-GB" sz="2000" dirty="0"/>
          </a:p>
          <a:p>
            <a:endParaRPr lang="hu-HU" dirty="0"/>
          </a:p>
          <a:p>
            <a:endParaRPr lang="hu-HU" dirty="0"/>
          </a:p>
          <a:p>
            <a:endParaRPr lang="hu-HU" dirty="0"/>
          </a:p>
          <a:p>
            <a:endParaRPr lang="hu-HU" dirty="0"/>
          </a:p>
        </p:txBody>
      </p:sp>
    </p:spTree>
    <p:extLst>
      <p:ext uri="{BB962C8B-B14F-4D97-AF65-F5344CB8AC3E}">
        <p14:creationId xmlns:p14="http://schemas.microsoft.com/office/powerpoint/2010/main" val="2240054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3B3CD1-1843-CE54-B08B-78FF601035A9}"/>
              </a:ext>
            </a:extLst>
          </p:cNvPr>
          <p:cNvSpPr>
            <a:spLocks noGrp="1"/>
          </p:cNvSpPr>
          <p:nvPr>
            <p:ph type="title"/>
          </p:nvPr>
        </p:nvSpPr>
        <p:spPr>
          <a:xfrm>
            <a:off x="838200" y="0"/>
            <a:ext cx="10515600" cy="1325563"/>
          </a:xfrm>
        </p:spPr>
        <p:txBody>
          <a:bodyPr/>
          <a:lstStyle/>
          <a:p>
            <a:r>
              <a:rPr lang="en-GB" dirty="0" err="1"/>
              <a:t>Generacija</a:t>
            </a:r>
            <a:r>
              <a:rPr lang="en-GB" dirty="0"/>
              <a:t> Y – </a:t>
            </a:r>
            <a:r>
              <a:rPr lang="en-GB" dirty="0" err="1"/>
              <a:t>milenijalci</a:t>
            </a:r>
            <a:r>
              <a:rPr lang="en-GB" dirty="0"/>
              <a:t> 1980.-1994</a:t>
            </a:r>
          </a:p>
        </p:txBody>
      </p:sp>
      <p:sp>
        <p:nvSpPr>
          <p:cNvPr id="3" name="Tartalom helye 2">
            <a:extLst>
              <a:ext uri="{FF2B5EF4-FFF2-40B4-BE49-F238E27FC236}">
                <a16:creationId xmlns:a16="http://schemas.microsoft.com/office/drawing/2014/main" id="{426592FE-B20C-D21F-8F2B-FEF4058928FA}"/>
              </a:ext>
            </a:extLst>
          </p:cNvPr>
          <p:cNvSpPr>
            <a:spLocks noGrp="1"/>
          </p:cNvSpPr>
          <p:nvPr>
            <p:ph idx="1"/>
          </p:nvPr>
        </p:nvSpPr>
        <p:spPr>
          <a:xfrm>
            <a:off x="838199" y="1248508"/>
            <a:ext cx="11070265" cy="5442437"/>
          </a:xfrm>
        </p:spPr>
        <p:txBody>
          <a:bodyPr>
            <a:normAutofit fontScale="92500" lnSpcReduction="10000"/>
          </a:bodyPr>
          <a:lstStyle/>
          <a:p>
            <a:r>
              <a:rPr lang="en-GB" sz="2200" dirty="0" err="1"/>
              <a:t>Tehnički</a:t>
            </a:r>
            <a:r>
              <a:rPr lang="en-GB" sz="2200" dirty="0"/>
              <a:t> </a:t>
            </a:r>
            <a:r>
              <a:rPr lang="en-GB" sz="2200" dirty="0" err="1"/>
              <a:t>obrazovani</a:t>
            </a:r>
            <a:r>
              <a:rPr lang="en-GB" sz="2200" dirty="0"/>
              <a:t> – </a:t>
            </a:r>
            <a:r>
              <a:rPr lang="en-GB" sz="2200" dirty="0" err="1"/>
              <a:t>mnogo</a:t>
            </a:r>
            <a:r>
              <a:rPr lang="en-GB" sz="2200" dirty="0"/>
              <a:t> </a:t>
            </a:r>
            <a:r>
              <a:rPr lang="en-GB" sz="2200" dirty="0" err="1"/>
              <a:t>platformi</a:t>
            </a:r>
            <a:endParaRPr lang="en-GB" sz="2200" dirty="0"/>
          </a:p>
          <a:p>
            <a:r>
              <a:rPr lang="en-GB" sz="2200" dirty="0" err="1"/>
              <a:t>Fleksibilnost</a:t>
            </a:r>
            <a:r>
              <a:rPr lang="en-GB" sz="2200" dirty="0"/>
              <a:t> </a:t>
            </a:r>
            <a:r>
              <a:rPr lang="en-GB" sz="2200" dirty="0" err="1"/>
              <a:t>vrijednosti</a:t>
            </a:r>
            <a:r>
              <a:rPr lang="en-GB" sz="2200" dirty="0"/>
              <a:t> – </a:t>
            </a:r>
            <a:r>
              <a:rPr lang="en-GB" sz="2200" dirty="0" err="1"/>
              <a:t>radni</a:t>
            </a:r>
            <a:r>
              <a:rPr lang="en-GB" sz="2200" dirty="0"/>
              <a:t> </a:t>
            </a:r>
            <a:r>
              <a:rPr lang="en-GB" sz="2200" dirty="0" err="1"/>
              <a:t>rasporedi</a:t>
            </a:r>
            <a:r>
              <a:rPr lang="en-GB" sz="2200" dirty="0"/>
              <a:t>, rad </a:t>
            </a:r>
            <a:r>
              <a:rPr lang="en-GB" sz="2200" dirty="0" err="1"/>
              <a:t>na</a:t>
            </a:r>
            <a:r>
              <a:rPr lang="en-GB" sz="2200" dirty="0"/>
              <a:t> </a:t>
            </a:r>
            <a:r>
              <a:rPr lang="en-GB" sz="2200" dirty="0" err="1"/>
              <a:t>daljinu</a:t>
            </a:r>
            <a:r>
              <a:rPr lang="en-GB" sz="2200" dirty="0"/>
              <a:t> – </a:t>
            </a:r>
            <a:r>
              <a:rPr lang="en-GB" sz="2200" dirty="0" err="1"/>
              <a:t>ali</a:t>
            </a:r>
            <a:r>
              <a:rPr lang="en-GB" sz="2200" dirty="0"/>
              <a:t> </a:t>
            </a:r>
            <a:r>
              <a:rPr lang="en-GB" sz="2200" dirty="0" err="1"/>
              <a:t>i</a:t>
            </a:r>
            <a:r>
              <a:rPr lang="en-GB" sz="2200" dirty="0"/>
              <a:t> </a:t>
            </a:r>
            <a:r>
              <a:rPr lang="en-GB" sz="2200" dirty="0" err="1"/>
              <a:t>dalje</a:t>
            </a:r>
            <a:r>
              <a:rPr lang="en-GB" sz="2200" dirty="0"/>
              <a:t> </a:t>
            </a:r>
            <a:r>
              <a:rPr lang="en-GB" sz="2200" dirty="0" err="1"/>
              <a:t>radi</a:t>
            </a:r>
            <a:r>
              <a:rPr lang="en-GB" sz="2200" dirty="0"/>
              <a:t> </a:t>
            </a:r>
            <a:r>
              <a:rPr lang="en-GB" sz="2200" dirty="0" err="1"/>
              <a:t>puno</a:t>
            </a:r>
            <a:endParaRPr lang="en-GB" sz="2200" dirty="0"/>
          </a:p>
          <a:p>
            <a:r>
              <a:rPr lang="en-GB" sz="2200" dirty="0" err="1"/>
              <a:t>Orijentirani</a:t>
            </a:r>
            <a:r>
              <a:rPr lang="en-GB" sz="2200" dirty="0"/>
              <a:t> </a:t>
            </a:r>
            <a:r>
              <a:rPr lang="en-GB" sz="2200" dirty="0" err="1"/>
              <a:t>na</a:t>
            </a:r>
            <a:r>
              <a:rPr lang="en-GB" sz="2200" dirty="0"/>
              <a:t> </a:t>
            </a:r>
            <a:r>
              <a:rPr lang="en-GB" sz="2200" dirty="0" err="1"/>
              <a:t>rezultate</a:t>
            </a:r>
            <a:r>
              <a:rPr lang="en-GB" sz="2200" dirty="0"/>
              <a:t> </a:t>
            </a:r>
          </a:p>
          <a:p>
            <a:r>
              <a:rPr lang="en-GB" sz="2200" dirty="0" err="1"/>
              <a:t>Potrošačko</a:t>
            </a:r>
            <a:r>
              <a:rPr lang="en-GB" sz="2200" dirty="0"/>
              <a:t> </a:t>
            </a:r>
            <a:r>
              <a:rPr lang="en-GB" sz="2200" dirty="0" err="1"/>
              <a:t>društvo</a:t>
            </a:r>
            <a:r>
              <a:rPr lang="en-GB" sz="2200" dirty="0"/>
              <a:t> </a:t>
            </a:r>
          </a:p>
          <a:p>
            <a:r>
              <a:rPr lang="en-GB" sz="2200" dirty="0" err="1"/>
              <a:t>Inovativni</a:t>
            </a:r>
            <a:r>
              <a:rPr lang="en-GB" sz="2200" dirty="0"/>
              <a:t> – </a:t>
            </a:r>
            <a:r>
              <a:rPr lang="en-GB" sz="2200" dirty="0" err="1"/>
              <a:t>spremni</a:t>
            </a:r>
            <a:r>
              <a:rPr lang="en-GB" sz="2200" dirty="0"/>
              <a:t> </a:t>
            </a:r>
            <a:r>
              <a:rPr lang="en-GB" sz="2200" dirty="0" err="1"/>
              <a:t>na</a:t>
            </a:r>
            <a:r>
              <a:rPr lang="en-GB" sz="2200" dirty="0"/>
              <a:t> </a:t>
            </a:r>
            <a:r>
              <a:rPr lang="en-GB" sz="2200" dirty="0" err="1"/>
              <a:t>promjene</a:t>
            </a:r>
            <a:r>
              <a:rPr lang="en-GB" sz="2200" dirty="0"/>
              <a:t> </a:t>
            </a:r>
            <a:r>
              <a:rPr lang="en-GB" sz="2200" dirty="0" err="1"/>
              <a:t>i</a:t>
            </a:r>
            <a:r>
              <a:rPr lang="en-GB" sz="2200" dirty="0"/>
              <a:t> </a:t>
            </a:r>
            <a:r>
              <a:rPr lang="en-GB" sz="2200" dirty="0" err="1"/>
              <a:t>nove</a:t>
            </a:r>
            <a:r>
              <a:rPr lang="en-GB" sz="2200" dirty="0"/>
              <a:t> </a:t>
            </a:r>
            <a:r>
              <a:rPr lang="en-GB" sz="2200" dirty="0" err="1"/>
              <a:t>ideje</a:t>
            </a:r>
            <a:r>
              <a:rPr lang="en-GB" sz="2200" dirty="0"/>
              <a:t> </a:t>
            </a:r>
            <a:r>
              <a:rPr lang="en-GB" sz="2200" dirty="0" err="1"/>
              <a:t>ili</a:t>
            </a:r>
            <a:r>
              <a:rPr lang="en-GB" sz="2200" dirty="0"/>
              <a:t> </a:t>
            </a:r>
            <a:r>
              <a:rPr lang="en-GB" sz="2200" dirty="0" err="1"/>
              <a:t>načine</a:t>
            </a:r>
            <a:r>
              <a:rPr lang="en-GB" sz="2200" dirty="0"/>
              <a:t> </a:t>
            </a:r>
            <a:r>
              <a:rPr lang="en-GB" sz="2200" dirty="0" err="1"/>
              <a:t>života</a:t>
            </a:r>
            <a:endParaRPr lang="en-GB" sz="2200" dirty="0"/>
          </a:p>
          <a:p>
            <a:r>
              <a:rPr lang="en-GB" sz="2200" dirty="0" err="1"/>
              <a:t>Brza</a:t>
            </a:r>
            <a:r>
              <a:rPr lang="en-GB" sz="2200" dirty="0"/>
              <a:t> </a:t>
            </a:r>
            <a:r>
              <a:rPr lang="en-GB" sz="2200" dirty="0" err="1"/>
              <a:t>komunikacija</a:t>
            </a:r>
            <a:r>
              <a:rPr lang="en-GB" sz="2200" dirty="0"/>
              <a:t> – </a:t>
            </a:r>
            <a:r>
              <a:rPr lang="en-GB" sz="2200" dirty="0" err="1"/>
              <a:t>društveni</a:t>
            </a:r>
            <a:r>
              <a:rPr lang="en-GB" sz="2200" dirty="0"/>
              <a:t> </a:t>
            </a:r>
            <a:r>
              <a:rPr lang="en-GB" sz="2200" dirty="0" err="1"/>
              <a:t>mediji</a:t>
            </a:r>
            <a:r>
              <a:rPr lang="en-GB" sz="2200" dirty="0"/>
              <a:t>, </a:t>
            </a:r>
            <a:r>
              <a:rPr lang="en-GB" sz="2200" dirty="0" err="1"/>
              <a:t>brzi</a:t>
            </a:r>
            <a:r>
              <a:rPr lang="en-GB" sz="2200" dirty="0"/>
              <a:t> </a:t>
            </a:r>
            <a:r>
              <a:rPr lang="en-GB" sz="2200" dirty="0" err="1"/>
              <a:t>odgovori</a:t>
            </a:r>
            <a:r>
              <a:rPr lang="en-GB" sz="2200" dirty="0"/>
              <a:t> </a:t>
            </a:r>
            <a:r>
              <a:rPr lang="en-GB" sz="2200" dirty="0" err="1"/>
              <a:t>i</a:t>
            </a:r>
            <a:r>
              <a:rPr lang="en-GB" sz="2200" dirty="0"/>
              <a:t> </a:t>
            </a:r>
            <a:r>
              <a:rPr lang="en-GB" sz="2200" dirty="0" err="1"/>
              <a:t>povratne</a:t>
            </a:r>
            <a:r>
              <a:rPr lang="en-GB" sz="2200" dirty="0"/>
              <a:t> </a:t>
            </a:r>
            <a:r>
              <a:rPr lang="en-GB" sz="2200" dirty="0" err="1"/>
              <a:t>informacije</a:t>
            </a:r>
            <a:endParaRPr lang="en-GB" sz="2200" dirty="0"/>
          </a:p>
          <a:p>
            <a:r>
              <a:rPr lang="en-GB" sz="2200" dirty="0" err="1"/>
              <a:t>Samopouzdani</a:t>
            </a:r>
            <a:r>
              <a:rPr lang="en-GB" sz="2200" dirty="0"/>
              <a:t> </a:t>
            </a:r>
            <a:r>
              <a:rPr lang="en-GB" sz="2200" dirty="0" err="1"/>
              <a:t>i</a:t>
            </a:r>
            <a:r>
              <a:rPr lang="en-GB" sz="2200" dirty="0"/>
              <a:t> </a:t>
            </a:r>
            <a:r>
              <a:rPr lang="en-GB" sz="2200" dirty="0" err="1"/>
              <a:t>ambiciozani</a:t>
            </a:r>
            <a:endParaRPr lang="en-GB" sz="2200" dirty="0"/>
          </a:p>
          <a:p>
            <a:r>
              <a:rPr lang="en-GB" sz="2200" dirty="0" err="1"/>
              <a:t>Egocentrični</a:t>
            </a:r>
            <a:r>
              <a:rPr lang="en-GB" sz="2200" dirty="0"/>
              <a:t> – </a:t>
            </a:r>
            <a:r>
              <a:rPr lang="en-GB" sz="2200" dirty="0" err="1"/>
              <a:t>kraj</a:t>
            </a:r>
            <a:r>
              <a:rPr lang="en-GB" sz="2200" dirty="0"/>
              <a:t> </a:t>
            </a:r>
            <a:r>
              <a:rPr lang="en-GB" sz="2200" dirty="0" err="1"/>
              <a:t>društva</a:t>
            </a:r>
            <a:r>
              <a:rPr lang="en-GB" sz="2200" dirty="0"/>
              <a:t> </a:t>
            </a:r>
            <a:r>
              <a:rPr lang="en-GB" sz="2200" dirty="0" err="1"/>
              <a:t>usmjerenog</a:t>
            </a:r>
            <a:r>
              <a:rPr lang="en-GB" sz="2200" dirty="0"/>
              <a:t> </a:t>
            </a:r>
            <a:r>
              <a:rPr lang="en-GB" sz="2200" dirty="0" err="1"/>
              <a:t>na</a:t>
            </a:r>
            <a:r>
              <a:rPr lang="en-GB" sz="2200" dirty="0"/>
              <a:t> </a:t>
            </a:r>
            <a:r>
              <a:rPr lang="en-GB" sz="2200" dirty="0" err="1"/>
              <a:t>zajednicu</a:t>
            </a:r>
            <a:r>
              <a:rPr lang="en-GB" sz="2200" dirty="0"/>
              <a:t> (1979. – </a:t>
            </a:r>
            <a:r>
              <a:rPr lang="en-GB" sz="2200" dirty="0" err="1"/>
              <a:t>sony</a:t>
            </a:r>
            <a:r>
              <a:rPr lang="en-GB" sz="2200" dirty="0"/>
              <a:t> </a:t>
            </a:r>
            <a:r>
              <a:rPr lang="en-GB" sz="2200" dirty="0" err="1"/>
              <a:t>walkman</a:t>
            </a:r>
            <a:r>
              <a:rPr lang="en-GB" sz="2200" dirty="0"/>
              <a:t>)</a:t>
            </a:r>
          </a:p>
          <a:p>
            <a:r>
              <a:rPr lang="en-GB" sz="2200" dirty="0" err="1"/>
              <a:t>Dijeljenje</a:t>
            </a:r>
            <a:r>
              <a:rPr lang="en-GB" sz="2200" dirty="0"/>
              <a:t> </a:t>
            </a:r>
            <a:r>
              <a:rPr lang="en-GB" sz="2200" dirty="0" err="1"/>
              <a:t>i</a:t>
            </a:r>
            <a:r>
              <a:rPr lang="en-GB" sz="2200" dirty="0"/>
              <a:t> </a:t>
            </a:r>
            <a:r>
              <a:rPr lang="en-GB" sz="2200" dirty="0" err="1"/>
              <a:t>suradnja</a:t>
            </a:r>
            <a:r>
              <a:rPr lang="en-GB" sz="2200" dirty="0"/>
              <a:t> – </a:t>
            </a:r>
            <a:r>
              <a:rPr lang="en-GB" sz="2200" dirty="0" err="1"/>
              <a:t>influenceri</a:t>
            </a:r>
            <a:endParaRPr lang="en-GB" sz="2200" dirty="0"/>
          </a:p>
          <a:p>
            <a:r>
              <a:rPr lang="en-GB" sz="2200" dirty="0" err="1"/>
              <a:t>Usmjereni</a:t>
            </a:r>
            <a:r>
              <a:rPr lang="en-GB" sz="2200" dirty="0"/>
              <a:t> </a:t>
            </a:r>
            <a:r>
              <a:rPr lang="en-GB" sz="2200" dirty="0" err="1"/>
              <a:t>na</a:t>
            </a:r>
            <a:r>
              <a:rPr lang="en-GB" sz="2200" dirty="0"/>
              <a:t> </a:t>
            </a:r>
            <a:r>
              <a:rPr lang="en-GB" sz="2200" dirty="0" err="1"/>
              <a:t>iskustvo</a:t>
            </a:r>
            <a:r>
              <a:rPr lang="en-GB" sz="2200" dirty="0"/>
              <a:t> </a:t>
            </a:r>
          </a:p>
          <a:p>
            <a:r>
              <a:rPr lang="en-GB" sz="2200" dirty="0" err="1"/>
              <a:t>Etično</a:t>
            </a:r>
            <a:r>
              <a:rPr lang="en-GB" sz="2200" dirty="0"/>
              <a:t> </a:t>
            </a:r>
            <a:r>
              <a:rPr lang="en-GB" sz="2200" dirty="0" err="1"/>
              <a:t>i</a:t>
            </a:r>
            <a:r>
              <a:rPr lang="en-GB" sz="2200" dirty="0"/>
              <a:t> </a:t>
            </a:r>
            <a:r>
              <a:rPr lang="en-GB" sz="2200" dirty="0" err="1"/>
              <a:t>društveno</a:t>
            </a:r>
            <a:r>
              <a:rPr lang="en-GB" sz="2200" dirty="0"/>
              <a:t> </a:t>
            </a:r>
            <a:r>
              <a:rPr lang="en-GB" sz="2200" dirty="0" err="1"/>
              <a:t>odgovorni</a:t>
            </a:r>
            <a:endParaRPr lang="en-GB" sz="2200" dirty="0"/>
          </a:p>
          <a:p>
            <a:r>
              <a:rPr lang="en-GB" sz="2200" dirty="0" err="1"/>
              <a:t>Tko</a:t>
            </a:r>
            <a:r>
              <a:rPr lang="en-GB" sz="2200" dirty="0"/>
              <a:t> je </a:t>
            </a:r>
            <a:r>
              <a:rPr lang="en-GB" sz="2200" dirty="0" err="1"/>
              <a:t>mudriji</a:t>
            </a:r>
            <a:r>
              <a:rPr lang="en-GB" sz="2200" dirty="0"/>
              <a:t>? – ne </a:t>
            </a:r>
            <a:r>
              <a:rPr lang="en-GB" sz="2200" dirty="0" err="1"/>
              <a:t>bezuvjetno</a:t>
            </a:r>
            <a:r>
              <a:rPr lang="en-GB" sz="2200" dirty="0"/>
              <a:t> </a:t>
            </a:r>
            <a:r>
              <a:rPr lang="en-GB" sz="2200" dirty="0" err="1"/>
              <a:t>stariji</a:t>
            </a:r>
            <a:r>
              <a:rPr lang="en-GB" sz="2200" dirty="0"/>
              <a:t> – Od </a:t>
            </a:r>
            <a:r>
              <a:rPr lang="en-GB" sz="2200" dirty="0" err="1"/>
              <a:t>koga</a:t>
            </a:r>
            <a:r>
              <a:rPr lang="en-GB" sz="2200" dirty="0"/>
              <a:t> </a:t>
            </a:r>
            <a:r>
              <a:rPr lang="en-GB" sz="2200" dirty="0" err="1"/>
              <a:t>možemo</a:t>
            </a:r>
            <a:r>
              <a:rPr lang="en-GB" sz="2200" dirty="0"/>
              <a:t> </a:t>
            </a:r>
            <a:r>
              <a:rPr lang="en-GB" sz="2200" dirty="0" err="1"/>
              <a:t>učiti</a:t>
            </a:r>
            <a:r>
              <a:rPr lang="en-GB" sz="2200" dirty="0"/>
              <a:t>?</a:t>
            </a:r>
          </a:p>
          <a:p>
            <a:r>
              <a:rPr lang="en-GB" sz="2200" dirty="0" err="1"/>
              <a:t>Budućnost</a:t>
            </a:r>
            <a:r>
              <a:rPr lang="en-GB" sz="2200" dirty="0"/>
              <a:t> </a:t>
            </a:r>
            <a:r>
              <a:rPr lang="en-GB" sz="2200" dirty="0" err="1"/>
              <a:t>postaje</a:t>
            </a:r>
            <a:r>
              <a:rPr lang="en-GB" sz="2200" dirty="0"/>
              <a:t> </a:t>
            </a:r>
            <a:r>
              <a:rPr lang="en-GB" sz="2200" dirty="0" err="1"/>
              <a:t>fleksibilna</a:t>
            </a:r>
            <a:r>
              <a:rPr lang="en-GB" sz="2200" dirty="0"/>
              <a:t> – </a:t>
            </a:r>
            <a:r>
              <a:rPr lang="en-GB" sz="2200" dirty="0" err="1"/>
              <a:t>nema</a:t>
            </a:r>
            <a:r>
              <a:rPr lang="en-GB" sz="2200" dirty="0"/>
              <a:t> </a:t>
            </a:r>
            <a:r>
              <a:rPr lang="en-GB" sz="2200" dirty="0" err="1"/>
              <a:t>dugoročnih</a:t>
            </a:r>
            <a:r>
              <a:rPr lang="en-GB" sz="2200" dirty="0"/>
              <a:t> </a:t>
            </a:r>
            <a:r>
              <a:rPr lang="en-GB" sz="2200" dirty="0" err="1"/>
              <a:t>planova</a:t>
            </a:r>
            <a:r>
              <a:rPr lang="en-GB" sz="2200" dirty="0"/>
              <a:t> (</a:t>
            </a:r>
            <a:r>
              <a:rPr lang="en-GB" sz="2200" dirty="0" err="1"/>
              <a:t>kriza</a:t>
            </a:r>
            <a:r>
              <a:rPr lang="en-GB" sz="2200" dirty="0"/>
              <a:t> 2008.)</a:t>
            </a:r>
          </a:p>
          <a:p>
            <a:r>
              <a:rPr lang="en-GB" sz="2200" dirty="0" err="1"/>
              <a:t>Pojavio</a:t>
            </a:r>
            <a:r>
              <a:rPr lang="en-GB" sz="2200" dirty="0"/>
              <a:t> se Facebook – online </a:t>
            </a:r>
            <a:r>
              <a:rPr lang="en-GB" sz="2200" dirty="0" err="1"/>
              <a:t>sadržaj</a:t>
            </a:r>
            <a:r>
              <a:rPr lang="en-GB" sz="2200" dirty="0"/>
              <a:t> 24/7</a:t>
            </a:r>
            <a:endParaRPr lang="hu-HU" sz="2200" dirty="0"/>
          </a:p>
          <a:p>
            <a:endParaRPr lang="en-GB" sz="2400" dirty="0"/>
          </a:p>
          <a:p>
            <a:endParaRPr lang="hu-HU" sz="2400" dirty="0"/>
          </a:p>
          <a:p>
            <a:endParaRPr lang="hu-HU" sz="2400" dirty="0"/>
          </a:p>
          <a:p>
            <a:endParaRPr lang="hu-HU" sz="2400" dirty="0"/>
          </a:p>
          <a:p>
            <a:endParaRPr lang="hu-HU" sz="2400" dirty="0"/>
          </a:p>
        </p:txBody>
      </p:sp>
    </p:spTree>
    <p:extLst>
      <p:ext uri="{BB962C8B-B14F-4D97-AF65-F5344CB8AC3E}">
        <p14:creationId xmlns:p14="http://schemas.microsoft.com/office/powerpoint/2010/main" val="4142616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25D90-7CB5-3BEF-61F9-A450299EC596}"/>
              </a:ext>
            </a:extLst>
          </p:cNvPr>
          <p:cNvSpPr>
            <a:spLocks noGrp="1"/>
          </p:cNvSpPr>
          <p:nvPr>
            <p:ph type="title"/>
          </p:nvPr>
        </p:nvSpPr>
        <p:spPr/>
        <p:txBody>
          <a:bodyPr/>
          <a:lstStyle/>
          <a:p>
            <a:endParaRPr lang="en-HR"/>
          </a:p>
        </p:txBody>
      </p:sp>
      <p:pic>
        <p:nvPicPr>
          <p:cNvPr id="4" name="Content Placeholder 3">
            <a:extLst>
              <a:ext uri="{FF2B5EF4-FFF2-40B4-BE49-F238E27FC236}">
                <a16:creationId xmlns:a16="http://schemas.microsoft.com/office/drawing/2014/main" id="{9750ED82-24E4-A0DB-010D-DBAE936DE1F1}"/>
              </a:ext>
            </a:extLst>
          </p:cNvPr>
          <p:cNvPicPr>
            <a:picLocks noGrp="1" noChangeAspect="1"/>
          </p:cNvPicPr>
          <p:nvPr>
            <p:ph idx="1"/>
          </p:nvPr>
        </p:nvPicPr>
        <p:blipFill>
          <a:blip r:embed="rId2"/>
          <a:stretch>
            <a:fillRect/>
          </a:stretch>
        </p:blipFill>
        <p:spPr>
          <a:xfrm>
            <a:off x="838200" y="0"/>
            <a:ext cx="10515600" cy="7415813"/>
          </a:xfrm>
          <a:prstGeom prst="rect">
            <a:avLst/>
          </a:prstGeom>
        </p:spPr>
      </p:pic>
    </p:spTree>
    <p:extLst>
      <p:ext uri="{BB962C8B-B14F-4D97-AF65-F5344CB8AC3E}">
        <p14:creationId xmlns:p14="http://schemas.microsoft.com/office/powerpoint/2010/main" val="28754763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2">
            <a:extLst>
              <a:ext uri="{FF2B5EF4-FFF2-40B4-BE49-F238E27FC236}">
                <a16:creationId xmlns:a16="http://schemas.microsoft.com/office/drawing/2014/main" id="{A71E3B36-BE84-D836-BAD2-CBDE247A35FE}"/>
              </a:ext>
            </a:extLst>
          </p:cNvPr>
          <p:cNvGraphicFramePr>
            <a:graphicFrameLocks noGrp="1"/>
          </p:cNvGraphicFramePr>
          <p:nvPr>
            <p:ph idx="1"/>
            <p:extLst>
              <p:ext uri="{D42A27DB-BD31-4B8C-83A1-F6EECF244321}">
                <p14:modId xmlns:p14="http://schemas.microsoft.com/office/powerpoint/2010/main" val="4084930051"/>
              </p:ext>
            </p:extLst>
          </p:nvPr>
        </p:nvGraphicFramePr>
        <p:xfrm>
          <a:off x="526473" y="1385455"/>
          <a:ext cx="10827327" cy="47915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a:extLst>
              <a:ext uri="{FF2B5EF4-FFF2-40B4-BE49-F238E27FC236}">
                <a16:creationId xmlns:a16="http://schemas.microsoft.com/office/drawing/2014/main" id="{9400F790-4DC6-142E-5834-B59DDC52C8EF}"/>
              </a:ext>
            </a:extLst>
          </p:cNvPr>
          <p:cNvSpPr>
            <a:spLocks noGrp="1"/>
          </p:cNvSpPr>
          <p:nvPr>
            <p:ph type="title"/>
          </p:nvPr>
        </p:nvSpPr>
        <p:spPr>
          <a:xfrm>
            <a:off x="838200" y="365125"/>
            <a:ext cx="10515600" cy="895639"/>
          </a:xfrm>
        </p:spPr>
        <p:txBody>
          <a:bodyPr/>
          <a:lstStyle/>
          <a:p>
            <a:r>
              <a:rPr lang="en-HR" dirty="0"/>
              <a:t>Erasmus +</a:t>
            </a:r>
          </a:p>
        </p:txBody>
      </p:sp>
      <p:sp>
        <p:nvSpPr>
          <p:cNvPr id="14" name="TextBox 13">
            <a:extLst>
              <a:ext uri="{FF2B5EF4-FFF2-40B4-BE49-F238E27FC236}">
                <a16:creationId xmlns:a16="http://schemas.microsoft.com/office/drawing/2014/main" id="{4CB546CC-5B42-0251-ABC2-35F8C372D077}"/>
              </a:ext>
            </a:extLst>
          </p:cNvPr>
          <p:cNvSpPr txBox="1"/>
          <p:nvPr/>
        </p:nvSpPr>
        <p:spPr>
          <a:xfrm>
            <a:off x="674308" y="2092036"/>
            <a:ext cx="1551709" cy="584775"/>
          </a:xfrm>
          <a:prstGeom prst="rect">
            <a:avLst/>
          </a:prstGeom>
          <a:noFill/>
        </p:spPr>
        <p:txBody>
          <a:bodyPr wrap="square" rtlCol="0">
            <a:spAutoFit/>
          </a:bodyPr>
          <a:lstStyle/>
          <a:p>
            <a:pPr algn="ctr"/>
            <a:r>
              <a:rPr lang="en-HR" sz="1600" b="1" dirty="0"/>
              <a:t>PODRUČJE DJELOVANJA</a:t>
            </a:r>
          </a:p>
        </p:txBody>
      </p:sp>
      <p:sp>
        <p:nvSpPr>
          <p:cNvPr id="16" name="TextBox 15">
            <a:extLst>
              <a:ext uri="{FF2B5EF4-FFF2-40B4-BE49-F238E27FC236}">
                <a16:creationId xmlns:a16="http://schemas.microsoft.com/office/drawing/2014/main" id="{66170636-1E0B-B7FB-D5D2-E085E95D7CD6}"/>
              </a:ext>
            </a:extLst>
          </p:cNvPr>
          <p:cNvSpPr txBox="1"/>
          <p:nvPr/>
        </p:nvSpPr>
        <p:spPr>
          <a:xfrm>
            <a:off x="2438400" y="2092036"/>
            <a:ext cx="1551709" cy="584775"/>
          </a:xfrm>
          <a:prstGeom prst="rect">
            <a:avLst/>
          </a:prstGeom>
          <a:noFill/>
        </p:spPr>
        <p:txBody>
          <a:bodyPr wrap="square" rtlCol="0">
            <a:spAutoFit/>
          </a:bodyPr>
          <a:lstStyle/>
          <a:p>
            <a:pPr algn="ctr"/>
            <a:r>
              <a:rPr lang="en-HR" sz="1600" b="1" dirty="0"/>
              <a:t>MOBILNOST POJEDINACA</a:t>
            </a:r>
          </a:p>
        </p:txBody>
      </p:sp>
      <p:sp>
        <p:nvSpPr>
          <p:cNvPr id="18" name="TextBox 17">
            <a:extLst>
              <a:ext uri="{FF2B5EF4-FFF2-40B4-BE49-F238E27FC236}">
                <a16:creationId xmlns:a16="http://schemas.microsoft.com/office/drawing/2014/main" id="{44EB12F1-AD9E-F771-5EA0-175E1B7BF2C3}"/>
              </a:ext>
            </a:extLst>
          </p:cNvPr>
          <p:cNvSpPr txBox="1"/>
          <p:nvPr/>
        </p:nvSpPr>
        <p:spPr>
          <a:xfrm>
            <a:off x="6013526" y="2092036"/>
            <a:ext cx="1668820" cy="830997"/>
          </a:xfrm>
          <a:prstGeom prst="rect">
            <a:avLst/>
          </a:prstGeom>
          <a:noFill/>
        </p:spPr>
        <p:txBody>
          <a:bodyPr wrap="square" rtlCol="0">
            <a:spAutoFit/>
          </a:bodyPr>
          <a:lstStyle/>
          <a:p>
            <a:pPr algn="ctr"/>
            <a:r>
              <a:rPr lang="en-HR" sz="1600" b="1" dirty="0"/>
              <a:t>UNAPREĐENJE VJEŠTINA I KOMPETENCIJA</a:t>
            </a:r>
          </a:p>
        </p:txBody>
      </p:sp>
      <p:sp>
        <p:nvSpPr>
          <p:cNvPr id="19" name="TextBox 18">
            <a:extLst>
              <a:ext uri="{FF2B5EF4-FFF2-40B4-BE49-F238E27FC236}">
                <a16:creationId xmlns:a16="http://schemas.microsoft.com/office/drawing/2014/main" id="{1B0384AF-5B2C-C436-572F-EE43256FFAED}"/>
              </a:ext>
            </a:extLst>
          </p:cNvPr>
          <p:cNvSpPr txBox="1"/>
          <p:nvPr/>
        </p:nvSpPr>
        <p:spPr>
          <a:xfrm>
            <a:off x="7905646" y="2092035"/>
            <a:ext cx="1551709" cy="584775"/>
          </a:xfrm>
          <a:prstGeom prst="rect">
            <a:avLst/>
          </a:prstGeom>
          <a:noFill/>
        </p:spPr>
        <p:txBody>
          <a:bodyPr wrap="square" rtlCol="0">
            <a:spAutoFit/>
          </a:bodyPr>
          <a:lstStyle/>
          <a:p>
            <a:pPr algn="ctr"/>
            <a:r>
              <a:rPr lang="en-HR" sz="1600" b="1" dirty="0"/>
              <a:t>EUROPSKE VRIJEDNOSTI</a:t>
            </a:r>
          </a:p>
        </p:txBody>
      </p:sp>
      <p:sp>
        <p:nvSpPr>
          <p:cNvPr id="20" name="TextBox 19">
            <a:extLst>
              <a:ext uri="{FF2B5EF4-FFF2-40B4-BE49-F238E27FC236}">
                <a16:creationId xmlns:a16="http://schemas.microsoft.com/office/drawing/2014/main" id="{70D6E662-CAF6-179C-1713-DBC780805272}"/>
              </a:ext>
            </a:extLst>
          </p:cNvPr>
          <p:cNvSpPr txBox="1"/>
          <p:nvPr/>
        </p:nvSpPr>
        <p:spPr>
          <a:xfrm>
            <a:off x="4267200" y="2092036"/>
            <a:ext cx="1551709" cy="584775"/>
          </a:xfrm>
          <a:prstGeom prst="rect">
            <a:avLst/>
          </a:prstGeom>
          <a:noFill/>
        </p:spPr>
        <p:txBody>
          <a:bodyPr wrap="square" rtlCol="0">
            <a:spAutoFit/>
          </a:bodyPr>
          <a:lstStyle/>
          <a:p>
            <a:pPr algn="ctr"/>
            <a:r>
              <a:rPr lang="en-HR" sz="1600" b="1" dirty="0"/>
              <a:t>PARTNERSTVA I SURADNJE</a:t>
            </a:r>
          </a:p>
        </p:txBody>
      </p:sp>
      <p:sp>
        <p:nvSpPr>
          <p:cNvPr id="21" name="TextBox 20">
            <a:extLst>
              <a:ext uri="{FF2B5EF4-FFF2-40B4-BE49-F238E27FC236}">
                <a16:creationId xmlns:a16="http://schemas.microsoft.com/office/drawing/2014/main" id="{20AB0C00-6596-32B0-9EEB-C74373B92EFC}"/>
              </a:ext>
            </a:extLst>
          </p:cNvPr>
          <p:cNvSpPr txBox="1"/>
          <p:nvPr/>
        </p:nvSpPr>
        <p:spPr>
          <a:xfrm>
            <a:off x="9710568" y="2092035"/>
            <a:ext cx="1551709" cy="584775"/>
          </a:xfrm>
          <a:prstGeom prst="rect">
            <a:avLst/>
          </a:prstGeom>
          <a:noFill/>
        </p:spPr>
        <p:txBody>
          <a:bodyPr wrap="square" rtlCol="0">
            <a:spAutoFit/>
          </a:bodyPr>
          <a:lstStyle/>
          <a:p>
            <a:pPr algn="ctr"/>
            <a:r>
              <a:rPr lang="en-HR" sz="1600" b="1" dirty="0"/>
              <a:t>FINANCIJSKA PODRŠKA</a:t>
            </a:r>
          </a:p>
        </p:txBody>
      </p:sp>
    </p:spTree>
    <p:extLst>
      <p:ext uri="{BB962C8B-B14F-4D97-AF65-F5344CB8AC3E}">
        <p14:creationId xmlns:p14="http://schemas.microsoft.com/office/powerpoint/2010/main" val="5907200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9863A9F8-7D65-AA1C-438E-6DC1646674AE}"/>
              </a:ext>
            </a:extLst>
          </p:cNvPr>
          <p:cNvSpPr>
            <a:spLocks noGrp="1"/>
          </p:cNvSpPr>
          <p:nvPr>
            <p:ph type="title"/>
          </p:nvPr>
        </p:nvSpPr>
        <p:spPr>
          <a:xfrm>
            <a:off x="838201" y="77935"/>
            <a:ext cx="10515600" cy="1325563"/>
          </a:xfrm>
        </p:spPr>
        <p:txBody>
          <a:bodyPr/>
          <a:lstStyle/>
          <a:p>
            <a:r>
              <a:rPr lang="en-GB" dirty="0" err="1"/>
              <a:t>Generacija</a:t>
            </a:r>
            <a:r>
              <a:rPr lang="en-GB" dirty="0"/>
              <a:t> Z – </a:t>
            </a:r>
            <a:r>
              <a:rPr lang="en-GB" dirty="0" err="1"/>
              <a:t>Sredina</a:t>
            </a:r>
            <a:r>
              <a:rPr lang="en-GB" dirty="0"/>
              <a:t> 1990. – 2009</a:t>
            </a:r>
            <a:r>
              <a:rPr lang="hu-HU" dirty="0"/>
              <a:t>.</a:t>
            </a:r>
            <a:endParaRPr lang="en-GB" dirty="0"/>
          </a:p>
        </p:txBody>
      </p:sp>
      <p:sp>
        <p:nvSpPr>
          <p:cNvPr id="3" name="Tartalom helye 2">
            <a:extLst>
              <a:ext uri="{FF2B5EF4-FFF2-40B4-BE49-F238E27FC236}">
                <a16:creationId xmlns:a16="http://schemas.microsoft.com/office/drawing/2014/main" id="{A4C9F414-6570-FC3E-47B8-A7ACD5DDA2B1}"/>
              </a:ext>
            </a:extLst>
          </p:cNvPr>
          <p:cNvSpPr>
            <a:spLocks noGrp="1"/>
          </p:cNvSpPr>
          <p:nvPr>
            <p:ph idx="1"/>
          </p:nvPr>
        </p:nvSpPr>
        <p:spPr>
          <a:xfrm>
            <a:off x="838199" y="1007390"/>
            <a:ext cx="11038367" cy="5674764"/>
          </a:xfrm>
        </p:spPr>
        <p:txBody>
          <a:bodyPr>
            <a:noAutofit/>
          </a:bodyPr>
          <a:lstStyle/>
          <a:p>
            <a:r>
              <a:rPr lang="hu-HU" sz="1600" dirty="0" err="1"/>
              <a:t>Tehnički</a:t>
            </a:r>
            <a:r>
              <a:rPr lang="hu-HU" sz="1600" dirty="0"/>
              <a:t> </a:t>
            </a:r>
            <a:r>
              <a:rPr lang="hu-HU" sz="1600" dirty="0" err="1"/>
              <a:t>urođenici</a:t>
            </a:r>
            <a:r>
              <a:rPr lang="hu-HU" sz="1600" dirty="0"/>
              <a:t> (</a:t>
            </a:r>
            <a:r>
              <a:rPr lang="hu-HU" sz="1600" dirty="0" err="1"/>
              <a:t>prva</a:t>
            </a:r>
            <a:r>
              <a:rPr lang="hu-HU" sz="1600" dirty="0"/>
              <a:t> </a:t>
            </a:r>
            <a:r>
              <a:rPr lang="hu-HU" sz="1600" dirty="0" err="1"/>
              <a:t>generacija</a:t>
            </a:r>
            <a:r>
              <a:rPr lang="hu-HU" sz="1600" dirty="0"/>
              <a:t> </a:t>
            </a:r>
            <a:r>
              <a:rPr lang="hu-HU" sz="1600" dirty="0" err="1"/>
              <a:t>koja</a:t>
            </a:r>
            <a:r>
              <a:rPr lang="hu-HU" sz="1600" dirty="0"/>
              <a:t> je </a:t>
            </a:r>
            <a:r>
              <a:rPr lang="hu-HU" sz="1600" dirty="0" err="1"/>
              <a:t>odrastala</a:t>
            </a:r>
            <a:r>
              <a:rPr lang="hu-HU" sz="1600" dirty="0"/>
              <a:t> </a:t>
            </a:r>
            <a:r>
              <a:rPr lang="hu-HU" sz="1600" dirty="0" err="1"/>
              <a:t>uz</a:t>
            </a:r>
            <a:r>
              <a:rPr lang="hu-HU" sz="1600" dirty="0"/>
              <a:t> </a:t>
            </a:r>
            <a:r>
              <a:rPr lang="hu-HU" sz="1600" dirty="0" err="1"/>
              <a:t>modernu</a:t>
            </a:r>
            <a:r>
              <a:rPr lang="hu-HU" sz="1600" dirty="0"/>
              <a:t> </a:t>
            </a:r>
            <a:r>
              <a:rPr lang="hu-HU" sz="1600" dirty="0" err="1"/>
              <a:t>tehnologiju</a:t>
            </a:r>
            <a:r>
              <a:rPr lang="hu-HU" sz="1600" dirty="0"/>
              <a:t> – </a:t>
            </a:r>
            <a:r>
              <a:rPr lang="hu-HU" sz="1600" dirty="0" err="1"/>
              <a:t>mnoge</a:t>
            </a:r>
            <a:r>
              <a:rPr lang="hu-HU" sz="1600" dirty="0"/>
              <a:t> </a:t>
            </a:r>
            <a:r>
              <a:rPr lang="hu-HU" sz="1600" dirty="0" err="1"/>
              <a:t>platforme</a:t>
            </a:r>
            <a:r>
              <a:rPr lang="hu-HU" sz="1600" dirty="0"/>
              <a:t>)</a:t>
            </a:r>
          </a:p>
          <a:p>
            <a:r>
              <a:rPr lang="hu-HU" sz="1600" dirty="0" err="1"/>
              <a:t>Prihvaćanje</a:t>
            </a:r>
            <a:r>
              <a:rPr lang="hu-HU" sz="1600" dirty="0"/>
              <a:t> </a:t>
            </a:r>
            <a:r>
              <a:rPr lang="hu-HU" sz="1600" dirty="0" err="1"/>
              <a:t>drugih</a:t>
            </a:r>
            <a:r>
              <a:rPr lang="hu-HU" sz="1600" dirty="0"/>
              <a:t> – </a:t>
            </a:r>
            <a:r>
              <a:rPr lang="hu-HU" sz="1600" dirty="0" err="1"/>
              <a:t>laka</a:t>
            </a:r>
            <a:r>
              <a:rPr lang="hu-HU" sz="1600" dirty="0"/>
              <a:t> </a:t>
            </a:r>
            <a:r>
              <a:rPr lang="hu-HU" sz="1600" dirty="0" err="1"/>
              <a:t>komunikacija</a:t>
            </a:r>
            <a:r>
              <a:rPr lang="hu-HU" sz="1600" dirty="0"/>
              <a:t> – </a:t>
            </a:r>
            <a:r>
              <a:rPr lang="hu-HU" sz="1600" dirty="0" err="1"/>
              <a:t>društveni</a:t>
            </a:r>
            <a:r>
              <a:rPr lang="hu-HU" sz="1600" dirty="0"/>
              <a:t> </a:t>
            </a:r>
            <a:r>
              <a:rPr lang="hu-HU" sz="1600" dirty="0" err="1"/>
              <a:t>mediji</a:t>
            </a:r>
            <a:r>
              <a:rPr lang="hu-HU" sz="1600" dirty="0"/>
              <a:t> (</a:t>
            </a:r>
            <a:r>
              <a:rPr lang="hu-HU" sz="1600" dirty="0" err="1"/>
              <a:t>messenger</a:t>
            </a:r>
            <a:r>
              <a:rPr lang="hu-HU" sz="1600" dirty="0"/>
              <a:t>)</a:t>
            </a:r>
          </a:p>
          <a:p>
            <a:r>
              <a:rPr lang="hu-HU" sz="1600" dirty="0" err="1"/>
              <a:t>Inovativni</a:t>
            </a:r>
            <a:r>
              <a:rPr lang="hu-HU" sz="1600" dirty="0"/>
              <a:t> i </a:t>
            </a:r>
            <a:r>
              <a:rPr lang="hu-HU" sz="1600" dirty="0" err="1"/>
              <a:t>snalažljivi</a:t>
            </a:r>
            <a:r>
              <a:rPr lang="hu-HU" sz="1600" dirty="0"/>
              <a:t> – </a:t>
            </a:r>
            <a:r>
              <a:rPr lang="hu-HU" sz="1600" dirty="0" err="1"/>
              <a:t>korisnost</a:t>
            </a:r>
            <a:r>
              <a:rPr lang="hu-HU" sz="1600" dirty="0"/>
              <a:t> (</a:t>
            </a:r>
            <a:r>
              <a:rPr lang="hu-HU" sz="1600" dirty="0" err="1"/>
              <a:t>zašto</a:t>
            </a:r>
            <a:r>
              <a:rPr lang="hu-HU" sz="1600" dirty="0"/>
              <a:t> je </a:t>
            </a:r>
            <a:r>
              <a:rPr lang="hu-HU" sz="1600" dirty="0" err="1"/>
              <a:t>to</a:t>
            </a:r>
            <a:r>
              <a:rPr lang="hu-HU" sz="1600" dirty="0"/>
              <a:t> </a:t>
            </a:r>
            <a:r>
              <a:rPr lang="hu-HU" sz="1600" dirty="0" err="1"/>
              <a:t>dobro</a:t>
            </a:r>
            <a:r>
              <a:rPr lang="hu-HU" sz="1600" dirty="0"/>
              <a:t> </a:t>
            </a:r>
            <a:r>
              <a:rPr lang="hu-HU" sz="1600" dirty="0" err="1"/>
              <a:t>za</a:t>
            </a:r>
            <a:r>
              <a:rPr lang="hu-HU" sz="1600" dirty="0"/>
              <a:t> </a:t>
            </a:r>
            <a:r>
              <a:rPr lang="hu-HU" sz="1600" dirty="0" err="1"/>
              <a:t>mene</a:t>
            </a:r>
            <a:r>
              <a:rPr lang="hu-HU" sz="1600" dirty="0"/>
              <a:t>?)</a:t>
            </a:r>
          </a:p>
          <a:p>
            <a:r>
              <a:rPr lang="hu-HU" sz="1600" dirty="0" err="1"/>
              <a:t>Može</a:t>
            </a:r>
            <a:r>
              <a:rPr lang="hu-HU" sz="1600" dirty="0"/>
              <a:t> </a:t>
            </a:r>
            <a:r>
              <a:rPr lang="hu-HU" sz="1600" dirty="0" err="1"/>
              <a:t>nedostajati</a:t>
            </a:r>
            <a:r>
              <a:rPr lang="hu-HU" sz="1600" dirty="0"/>
              <a:t> </a:t>
            </a:r>
            <a:r>
              <a:rPr lang="hu-HU" sz="1600" dirty="0" err="1"/>
              <a:t>iskustva</a:t>
            </a:r>
            <a:r>
              <a:rPr lang="hu-HU" sz="1600" dirty="0"/>
              <a:t> u </a:t>
            </a:r>
            <a:r>
              <a:rPr lang="hu-HU" sz="1600" dirty="0" err="1"/>
              <a:t>određenim</a:t>
            </a:r>
            <a:r>
              <a:rPr lang="hu-HU" sz="1600" dirty="0"/>
              <a:t> </a:t>
            </a:r>
            <a:r>
              <a:rPr lang="hu-HU" sz="1600" dirty="0" err="1"/>
              <a:t>područjima</a:t>
            </a:r>
            <a:endParaRPr lang="hu-HU" sz="1600" dirty="0"/>
          </a:p>
          <a:p>
            <a:r>
              <a:rPr lang="hu-HU" sz="1600" dirty="0" err="1"/>
              <a:t>Izbori</a:t>
            </a:r>
            <a:r>
              <a:rPr lang="hu-HU" sz="1600" dirty="0"/>
              <a:t> – </a:t>
            </a:r>
            <a:r>
              <a:rPr lang="hu-HU" sz="1600" dirty="0" err="1"/>
              <a:t>nikad</a:t>
            </a:r>
            <a:r>
              <a:rPr lang="hu-HU" sz="1600" dirty="0"/>
              <a:t> </a:t>
            </a:r>
            <a:r>
              <a:rPr lang="hu-HU" sz="1600" dirty="0" err="1"/>
              <a:t>zadovoljni</a:t>
            </a:r>
            <a:r>
              <a:rPr lang="hu-HU" sz="1600" dirty="0"/>
              <a:t>? – </a:t>
            </a:r>
            <a:r>
              <a:rPr lang="hu-HU" sz="1600" dirty="0" err="1"/>
              <a:t>osporavati</a:t>
            </a:r>
            <a:r>
              <a:rPr lang="hu-HU" sz="1600" dirty="0"/>
              <a:t> </a:t>
            </a:r>
            <a:r>
              <a:rPr lang="hu-HU" sz="1600" dirty="0" err="1"/>
              <a:t>norme</a:t>
            </a:r>
            <a:r>
              <a:rPr lang="hu-HU" sz="1600" dirty="0"/>
              <a:t> i </a:t>
            </a:r>
            <a:r>
              <a:rPr lang="hu-HU" sz="1600" dirty="0" err="1"/>
              <a:t>granice</a:t>
            </a:r>
            <a:r>
              <a:rPr lang="hu-HU" sz="1600" dirty="0"/>
              <a:t> (</a:t>
            </a:r>
            <a:r>
              <a:rPr lang="hu-HU" sz="1600" dirty="0" err="1"/>
              <a:t>hijerarhiju</a:t>
            </a:r>
            <a:r>
              <a:rPr lang="hu-HU" sz="1600" dirty="0"/>
              <a:t>?)</a:t>
            </a:r>
          </a:p>
          <a:p>
            <a:r>
              <a:rPr lang="hu-HU" sz="1600" dirty="0" err="1"/>
              <a:t>Anksioznost</a:t>
            </a:r>
            <a:endParaRPr lang="hu-HU" sz="1600" dirty="0"/>
          </a:p>
          <a:p>
            <a:r>
              <a:rPr lang="hu-HU" sz="1600" dirty="0" err="1"/>
              <a:t>Važnost</a:t>
            </a:r>
            <a:r>
              <a:rPr lang="hu-HU" sz="1600" dirty="0"/>
              <a:t> </a:t>
            </a:r>
            <a:r>
              <a:rPr lang="hu-HU" sz="1600" dirty="0" err="1"/>
              <a:t>ljudskih</a:t>
            </a:r>
            <a:r>
              <a:rPr lang="hu-HU" sz="1600" dirty="0"/>
              <a:t> </a:t>
            </a:r>
            <a:r>
              <a:rPr lang="hu-HU" sz="1600" dirty="0" err="1"/>
              <a:t>vještina</a:t>
            </a:r>
            <a:r>
              <a:rPr lang="hu-HU" sz="1600" dirty="0"/>
              <a:t> - </a:t>
            </a:r>
            <a:r>
              <a:rPr lang="hu-HU" sz="1600" dirty="0" err="1"/>
              <a:t>Važnost</a:t>
            </a:r>
            <a:r>
              <a:rPr lang="hu-HU" sz="1600" dirty="0"/>
              <a:t> </a:t>
            </a:r>
            <a:r>
              <a:rPr lang="hu-HU" sz="1600" dirty="0" err="1"/>
              <a:t>mekih</a:t>
            </a:r>
            <a:r>
              <a:rPr lang="hu-HU" sz="1600" dirty="0"/>
              <a:t> </a:t>
            </a:r>
            <a:r>
              <a:rPr lang="hu-HU" sz="1600" dirty="0" err="1"/>
              <a:t>vještina</a:t>
            </a:r>
            <a:endParaRPr lang="hu-HU" sz="1600" dirty="0"/>
          </a:p>
          <a:p>
            <a:r>
              <a:rPr lang="hu-HU" sz="1600" dirty="0" err="1"/>
              <a:t>Zainteresiran</a:t>
            </a:r>
            <a:r>
              <a:rPr lang="hu-HU" sz="1600" dirty="0"/>
              <a:t> </a:t>
            </a:r>
            <a:r>
              <a:rPr lang="hu-HU" sz="1600" dirty="0" err="1"/>
              <a:t>za</a:t>
            </a:r>
            <a:r>
              <a:rPr lang="hu-HU" sz="1600" dirty="0"/>
              <a:t> </a:t>
            </a:r>
            <a:r>
              <a:rPr lang="hu-HU" sz="1600" dirty="0" err="1"/>
              <a:t>samospoznaju</a:t>
            </a:r>
            <a:r>
              <a:rPr lang="hu-HU" sz="1600" dirty="0"/>
              <a:t> i sebe</a:t>
            </a:r>
          </a:p>
          <a:p>
            <a:r>
              <a:rPr lang="hu-HU" sz="1600" dirty="0"/>
              <a:t>2007. – Steve </a:t>
            </a:r>
            <a:r>
              <a:rPr lang="hu-HU" sz="1600" dirty="0" err="1"/>
              <a:t>Jobs</a:t>
            </a:r>
            <a:r>
              <a:rPr lang="hu-HU" sz="1600" dirty="0"/>
              <a:t> – </a:t>
            </a:r>
            <a:r>
              <a:rPr lang="hu-HU" sz="1600" dirty="0" err="1"/>
              <a:t>prvi</a:t>
            </a:r>
            <a:r>
              <a:rPr lang="hu-HU" sz="1600" dirty="0"/>
              <a:t> </a:t>
            </a:r>
            <a:r>
              <a:rPr lang="hu-HU" sz="1600" dirty="0" err="1"/>
              <a:t>pametni</a:t>
            </a:r>
            <a:r>
              <a:rPr lang="hu-HU" sz="1600" dirty="0"/>
              <a:t> telefon</a:t>
            </a:r>
          </a:p>
          <a:p>
            <a:r>
              <a:rPr lang="hu-HU" sz="1600" dirty="0" err="1"/>
              <a:t>Traže</a:t>
            </a:r>
            <a:r>
              <a:rPr lang="hu-HU" sz="1600" dirty="0"/>
              <a:t> </a:t>
            </a:r>
            <a:r>
              <a:rPr lang="hu-HU" sz="1600" dirty="0" err="1"/>
              <a:t>iskustvo</a:t>
            </a:r>
            <a:endParaRPr lang="hu-HU" sz="1600" dirty="0"/>
          </a:p>
          <a:p>
            <a:r>
              <a:rPr lang="hu-HU" sz="1600" dirty="0" err="1"/>
              <a:t>Računalne</a:t>
            </a:r>
            <a:r>
              <a:rPr lang="hu-HU" sz="1600" dirty="0"/>
              <a:t> </a:t>
            </a:r>
            <a:r>
              <a:rPr lang="hu-HU" sz="1600" dirty="0" err="1"/>
              <a:t>igre</a:t>
            </a:r>
            <a:endParaRPr lang="hu-HU" sz="1600" dirty="0"/>
          </a:p>
          <a:p>
            <a:r>
              <a:rPr lang="hu-HU" sz="1600" dirty="0" err="1"/>
              <a:t>Sloboda</a:t>
            </a:r>
            <a:r>
              <a:rPr lang="hu-HU" sz="1600" dirty="0"/>
              <a:t> </a:t>
            </a:r>
            <a:r>
              <a:rPr lang="hu-HU" sz="1600" dirty="0" err="1"/>
              <a:t>izbora</a:t>
            </a:r>
            <a:r>
              <a:rPr lang="hu-HU" sz="1600" dirty="0"/>
              <a:t> (</a:t>
            </a:r>
            <a:r>
              <a:rPr lang="hu-HU" sz="1600" dirty="0" err="1"/>
              <a:t>možete</a:t>
            </a:r>
            <a:r>
              <a:rPr lang="hu-HU" sz="1600" dirty="0"/>
              <a:t> </a:t>
            </a:r>
            <a:r>
              <a:rPr lang="hu-HU" sz="1600" dirty="0" err="1"/>
              <a:t>kupiti</a:t>
            </a:r>
            <a:r>
              <a:rPr lang="hu-HU" sz="1600" dirty="0"/>
              <a:t> </a:t>
            </a:r>
            <a:r>
              <a:rPr lang="hu-HU" sz="1600" dirty="0" err="1"/>
              <a:t>bilo</a:t>
            </a:r>
            <a:r>
              <a:rPr lang="hu-HU" sz="1600" dirty="0"/>
              <a:t> </a:t>
            </a:r>
            <a:r>
              <a:rPr lang="hu-HU" sz="1600" dirty="0" err="1"/>
              <a:t>što</a:t>
            </a:r>
            <a:r>
              <a:rPr lang="hu-HU" sz="1600" dirty="0"/>
              <a:t>, </a:t>
            </a:r>
            <a:r>
              <a:rPr lang="hu-HU" sz="1600" dirty="0" err="1"/>
              <a:t>možete</a:t>
            </a:r>
            <a:r>
              <a:rPr lang="hu-HU" sz="1600" dirty="0"/>
              <a:t> biti </a:t>
            </a:r>
            <a:r>
              <a:rPr lang="hu-HU" sz="1600" dirty="0" err="1"/>
              <a:t>bilo</a:t>
            </a:r>
            <a:r>
              <a:rPr lang="hu-HU" sz="1600" dirty="0"/>
              <a:t> </a:t>
            </a:r>
            <a:r>
              <a:rPr lang="hu-HU" sz="1600" dirty="0" err="1"/>
              <a:t>što</a:t>
            </a:r>
            <a:r>
              <a:rPr lang="hu-HU" sz="1600" dirty="0"/>
              <a:t> u igrici)</a:t>
            </a:r>
          </a:p>
          <a:p>
            <a:r>
              <a:rPr lang="hu-HU" sz="1600" dirty="0"/>
              <a:t>Online i offline </a:t>
            </a:r>
            <a:r>
              <a:rPr lang="hu-HU" sz="1600" dirty="0" err="1"/>
              <a:t>život</a:t>
            </a:r>
            <a:r>
              <a:rPr lang="hu-HU" sz="1600" dirty="0"/>
              <a:t> (</a:t>
            </a:r>
            <a:r>
              <a:rPr lang="hu-HU" sz="1600" dirty="0" err="1"/>
              <a:t>gdje</a:t>
            </a:r>
            <a:r>
              <a:rPr lang="hu-HU" sz="1600" dirty="0"/>
              <a:t> je </a:t>
            </a:r>
            <a:r>
              <a:rPr lang="hu-HU" sz="1600" dirty="0" err="1"/>
              <a:t>granica</a:t>
            </a:r>
            <a:r>
              <a:rPr lang="hu-HU" sz="1600" dirty="0"/>
              <a:t>?)</a:t>
            </a:r>
          </a:p>
          <a:p>
            <a:r>
              <a:rPr lang="hu-HU" sz="1600" dirty="0" err="1"/>
              <a:t>Izgled</a:t>
            </a:r>
            <a:r>
              <a:rPr lang="hu-HU" sz="1600" dirty="0"/>
              <a:t> je </a:t>
            </a:r>
            <a:r>
              <a:rPr lang="hu-HU" sz="1600" dirty="0" err="1"/>
              <a:t>bitan</a:t>
            </a:r>
            <a:r>
              <a:rPr lang="hu-HU" sz="1600" dirty="0"/>
              <a:t> (</a:t>
            </a:r>
            <a:r>
              <a:rPr lang="hu-HU" sz="1600" dirty="0" err="1"/>
              <a:t>šminka</a:t>
            </a:r>
            <a:r>
              <a:rPr lang="hu-HU" sz="1600" dirty="0"/>
              <a:t>, </a:t>
            </a:r>
            <a:r>
              <a:rPr lang="hu-HU" sz="1600" dirty="0" err="1"/>
              <a:t>influenceri</a:t>
            </a:r>
            <a:r>
              <a:rPr lang="hu-HU" sz="1600" dirty="0"/>
              <a:t>, </a:t>
            </a:r>
            <a:r>
              <a:rPr lang="hu-HU" sz="1600" dirty="0" err="1"/>
              <a:t>moraš</a:t>
            </a:r>
            <a:r>
              <a:rPr lang="hu-HU" sz="1600" dirty="0"/>
              <a:t> </a:t>
            </a:r>
            <a:r>
              <a:rPr lang="hu-HU" sz="1600" dirty="0" err="1"/>
              <a:t>dobro</a:t>
            </a:r>
            <a:r>
              <a:rPr lang="hu-HU" sz="1600" dirty="0"/>
              <a:t> </a:t>
            </a:r>
            <a:r>
              <a:rPr lang="hu-HU" sz="1600" dirty="0" err="1"/>
              <a:t>izgledati</a:t>
            </a:r>
            <a:r>
              <a:rPr lang="hu-HU" sz="1600" dirty="0"/>
              <a:t>, </a:t>
            </a:r>
            <a:r>
              <a:rPr lang="hu-HU" sz="1600" dirty="0" err="1"/>
              <a:t>prehrambene</a:t>
            </a:r>
            <a:r>
              <a:rPr lang="hu-HU" sz="1600" dirty="0"/>
              <a:t> </a:t>
            </a:r>
            <a:r>
              <a:rPr lang="hu-HU" sz="1600" dirty="0" err="1"/>
              <a:t>navike</a:t>
            </a:r>
            <a:r>
              <a:rPr lang="hu-HU" sz="1600" dirty="0"/>
              <a:t>)</a:t>
            </a:r>
          </a:p>
          <a:p>
            <a:r>
              <a:rPr lang="hu-HU" sz="1600" dirty="0"/>
              <a:t>Ne </a:t>
            </a:r>
            <a:r>
              <a:rPr lang="hu-HU" sz="1600" dirty="0" err="1"/>
              <a:t>smije</a:t>
            </a:r>
            <a:r>
              <a:rPr lang="hu-HU" sz="1600" dirty="0"/>
              <a:t> biti </a:t>
            </a:r>
            <a:r>
              <a:rPr lang="hu-HU" sz="1600" dirty="0" err="1"/>
              <a:t>dosadno</a:t>
            </a:r>
            <a:endParaRPr lang="hu-HU" sz="1600" dirty="0"/>
          </a:p>
          <a:p>
            <a:r>
              <a:rPr lang="hu-HU" sz="1600" dirty="0"/>
              <a:t>“</a:t>
            </a:r>
            <a:r>
              <a:rPr lang="hu-HU" sz="1600" dirty="0" err="1"/>
              <a:t>Dom</a:t>
            </a:r>
            <a:r>
              <a:rPr lang="hu-HU" sz="1600" dirty="0"/>
              <a:t> je </a:t>
            </a:r>
            <a:r>
              <a:rPr lang="hu-HU" sz="1600" dirty="0" err="1"/>
              <a:t>mjesto</a:t>
            </a:r>
            <a:r>
              <a:rPr lang="hu-HU" sz="1600" dirty="0"/>
              <a:t> </a:t>
            </a:r>
            <a:r>
              <a:rPr lang="hu-HU" sz="1600" dirty="0" err="1"/>
              <a:t>gdje</a:t>
            </a:r>
            <a:r>
              <a:rPr lang="hu-HU" sz="1600" dirty="0"/>
              <a:t> se </a:t>
            </a:r>
            <a:r>
              <a:rPr lang="hu-HU" sz="1600" dirty="0" err="1"/>
              <a:t>moj</a:t>
            </a:r>
            <a:r>
              <a:rPr lang="hu-HU" sz="1600" dirty="0"/>
              <a:t> telefon </a:t>
            </a:r>
            <a:r>
              <a:rPr lang="hu-HU" sz="1600" dirty="0" err="1"/>
              <a:t>automatski</a:t>
            </a:r>
            <a:r>
              <a:rPr lang="hu-HU" sz="1600" dirty="0"/>
              <a:t> </a:t>
            </a:r>
            <a:r>
              <a:rPr lang="hu-HU" sz="1600" dirty="0" err="1"/>
              <a:t>povezuje</a:t>
            </a:r>
            <a:r>
              <a:rPr lang="hu-HU" sz="1600" dirty="0"/>
              <a:t> s </a:t>
            </a:r>
            <a:r>
              <a:rPr lang="hu-HU" sz="1600" dirty="0" err="1"/>
              <a:t>internetom</a:t>
            </a:r>
            <a:r>
              <a:rPr lang="hu-HU" sz="1600" dirty="0"/>
              <a:t>”</a:t>
            </a:r>
          </a:p>
          <a:p>
            <a:endParaRPr lang="en-GB" sz="1600" dirty="0"/>
          </a:p>
          <a:p>
            <a:endParaRPr lang="hu-HU" sz="1600" dirty="0"/>
          </a:p>
        </p:txBody>
      </p:sp>
    </p:spTree>
    <p:extLst>
      <p:ext uri="{BB962C8B-B14F-4D97-AF65-F5344CB8AC3E}">
        <p14:creationId xmlns:p14="http://schemas.microsoft.com/office/powerpoint/2010/main" val="1837425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8C8775D-2789-BEDD-131A-C8A61575F80B}"/>
              </a:ext>
            </a:extLst>
          </p:cNvPr>
          <p:cNvSpPr>
            <a:spLocks noGrp="1"/>
          </p:cNvSpPr>
          <p:nvPr>
            <p:ph type="title"/>
          </p:nvPr>
        </p:nvSpPr>
        <p:spPr>
          <a:xfrm>
            <a:off x="970935" y="129151"/>
            <a:ext cx="10515600" cy="1325563"/>
          </a:xfrm>
        </p:spPr>
        <p:txBody>
          <a:bodyPr/>
          <a:lstStyle/>
          <a:p>
            <a:r>
              <a:rPr lang="en-GB" dirty="0" err="1"/>
              <a:t>Generacija</a:t>
            </a:r>
            <a:r>
              <a:rPr lang="en-GB" dirty="0"/>
              <a:t> Z </a:t>
            </a:r>
            <a:r>
              <a:rPr lang="en-GB" dirty="0" err="1"/>
              <a:t>kao</a:t>
            </a:r>
            <a:r>
              <a:rPr lang="en-GB" dirty="0"/>
              <a:t> </a:t>
            </a:r>
            <a:r>
              <a:rPr lang="en-GB" dirty="0" err="1"/>
              <a:t>roditelji</a:t>
            </a:r>
            <a:endParaRPr lang="en-GB" b="1" dirty="0"/>
          </a:p>
        </p:txBody>
      </p:sp>
      <p:sp>
        <p:nvSpPr>
          <p:cNvPr id="3" name="Tartalom helye 2">
            <a:extLst>
              <a:ext uri="{FF2B5EF4-FFF2-40B4-BE49-F238E27FC236}">
                <a16:creationId xmlns:a16="http://schemas.microsoft.com/office/drawing/2014/main" id="{5433BA8B-F979-A097-4C3C-22F6CD1704B8}"/>
              </a:ext>
            </a:extLst>
          </p:cNvPr>
          <p:cNvSpPr>
            <a:spLocks noGrp="1"/>
          </p:cNvSpPr>
          <p:nvPr>
            <p:ph idx="1"/>
          </p:nvPr>
        </p:nvSpPr>
        <p:spPr>
          <a:xfrm>
            <a:off x="838200" y="1690687"/>
            <a:ext cx="10515600" cy="4486275"/>
          </a:xfrm>
        </p:spPr>
        <p:txBody>
          <a:bodyPr>
            <a:normAutofit/>
          </a:bodyPr>
          <a:lstStyle/>
          <a:p>
            <a:r>
              <a:rPr lang="en-US" sz="2000" dirty="0" err="1"/>
              <a:t>pametni</a:t>
            </a:r>
            <a:r>
              <a:rPr lang="en-US" sz="2000" dirty="0"/>
              <a:t> </a:t>
            </a:r>
            <a:r>
              <a:rPr lang="en-US" sz="2000" dirty="0" err="1"/>
              <a:t>telefoni</a:t>
            </a:r>
            <a:r>
              <a:rPr lang="en-US" sz="2000" dirty="0"/>
              <a:t>, </a:t>
            </a:r>
            <a:r>
              <a:rPr lang="en-US" sz="2000" dirty="0" err="1"/>
              <a:t>društveni</a:t>
            </a:r>
            <a:r>
              <a:rPr lang="en-US" sz="2000" dirty="0"/>
              <a:t> </a:t>
            </a:r>
            <a:r>
              <a:rPr lang="en-US" sz="2000" dirty="0" err="1"/>
              <a:t>mediji</a:t>
            </a:r>
            <a:r>
              <a:rPr lang="en-US" sz="2000" dirty="0"/>
              <a:t> </a:t>
            </a:r>
            <a:r>
              <a:rPr lang="en-US" sz="2000" dirty="0" err="1"/>
              <a:t>i</a:t>
            </a:r>
            <a:r>
              <a:rPr lang="en-US" sz="2000" dirty="0"/>
              <a:t> </a:t>
            </a:r>
            <a:r>
              <a:rPr lang="en-US" sz="2000" dirty="0" err="1"/>
              <a:t>trenutna</a:t>
            </a:r>
            <a:r>
              <a:rPr lang="en-US" sz="2000" dirty="0"/>
              <a:t> </a:t>
            </a:r>
            <a:r>
              <a:rPr lang="en-US" sz="2000" dirty="0" err="1"/>
              <a:t>povezanost</a:t>
            </a:r>
            <a:endParaRPr lang="en-US" sz="2000" dirty="0"/>
          </a:p>
          <a:p>
            <a:r>
              <a:rPr lang="en-US" sz="2000" dirty="0" err="1"/>
              <a:t>integriraju</a:t>
            </a:r>
            <a:r>
              <a:rPr lang="en-US" sz="2000" dirty="0"/>
              <a:t> </a:t>
            </a:r>
            <a:r>
              <a:rPr lang="en-US" sz="2000" dirty="0" err="1"/>
              <a:t>tehnologiju</a:t>
            </a:r>
            <a:r>
              <a:rPr lang="en-US" sz="2000" dirty="0"/>
              <a:t> u </a:t>
            </a:r>
            <a:r>
              <a:rPr lang="en-US" sz="2000" dirty="0" err="1"/>
              <a:t>roditeljstvo</a:t>
            </a:r>
            <a:endParaRPr lang="en-US" sz="2000" dirty="0"/>
          </a:p>
          <a:p>
            <a:r>
              <a:rPr lang="en-US" sz="2000" dirty="0" err="1"/>
              <a:t>različita</a:t>
            </a:r>
            <a:r>
              <a:rPr lang="en-US" sz="2000" dirty="0"/>
              <a:t> </a:t>
            </a:r>
            <a:r>
              <a:rPr lang="en-US" sz="2000" dirty="0" err="1"/>
              <a:t>okruženja</a:t>
            </a:r>
            <a:r>
              <a:rPr lang="en-US" sz="2000" dirty="0"/>
              <a:t> u </a:t>
            </a:r>
            <a:r>
              <a:rPr lang="en-US" sz="2000" dirty="0" err="1"/>
              <a:t>odnosu</a:t>
            </a:r>
            <a:r>
              <a:rPr lang="en-US" sz="2000" dirty="0"/>
              <a:t> </a:t>
            </a:r>
            <a:r>
              <a:rPr lang="en-US" sz="2000" dirty="0" err="1"/>
              <a:t>na</a:t>
            </a:r>
            <a:r>
              <a:rPr lang="en-US" sz="2000" dirty="0"/>
              <a:t> </a:t>
            </a:r>
            <a:r>
              <a:rPr lang="en-US" sz="2000" dirty="0" err="1"/>
              <a:t>prethodne</a:t>
            </a:r>
            <a:r>
              <a:rPr lang="en-US" sz="2000" dirty="0"/>
              <a:t> </a:t>
            </a:r>
            <a:r>
              <a:rPr lang="en-US" sz="2000" dirty="0" err="1"/>
              <a:t>generacije</a:t>
            </a:r>
            <a:r>
              <a:rPr lang="en-US" sz="2000" dirty="0"/>
              <a:t>: </a:t>
            </a:r>
            <a:r>
              <a:rPr lang="en-US" sz="2000" dirty="0" err="1"/>
              <a:t>multikulturalizam</a:t>
            </a:r>
            <a:r>
              <a:rPr lang="en-US" sz="2000" dirty="0"/>
              <a:t>, LGBTQ+ </a:t>
            </a:r>
            <a:r>
              <a:rPr lang="en-US" sz="2000" dirty="0" err="1"/>
              <a:t>prava</a:t>
            </a:r>
            <a:r>
              <a:rPr lang="en-US" sz="2000" dirty="0"/>
              <a:t> </a:t>
            </a:r>
            <a:r>
              <a:rPr lang="en-US" sz="2000" dirty="0" err="1"/>
              <a:t>i</a:t>
            </a:r>
            <a:r>
              <a:rPr lang="en-US" sz="2000" dirty="0"/>
              <a:t> </a:t>
            </a:r>
            <a:r>
              <a:rPr lang="en-US" sz="2000" dirty="0" err="1"/>
              <a:t>rodna</a:t>
            </a:r>
            <a:r>
              <a:rPr lang="en-US" sz="2000" dirty="0"/>
              <a:t> </a:t>
            </a:r>
            <a:r>
              <a:rPr lang="en-US" sz="2000" dirty="0" err="1"/>
              <a:t>ravnopravnost</a:t>
            </a:r>
            <a:endParaRPr lang="en-US" sz="2000" dirty="0"/>
          </a:p>
          <a:p>
            <a:r>
              <a:rPr lang="en-US" sz="2000" dirty="0" err="1"/>
              <a:t>samohrani</a:t>
            </a:r>
            <a:r>
              <a:rPr lang="en-US" sz="2000" dirty="0"/>
              <a:t> </a:t>
            </a:r>
            <a:r>
              <a:rPr lang="en-US" sz="2000" dirty="0" err="1"/>
              <a:t>roditelji</a:t>
            </a:r>
            <a:r>
              <a:rPr lang="en-US" sz="2000" dirty="0"/>
              <a:t>, </a:t>
            </a:r>
            <a:r>
              <a:rPr lang="en-US" sz="2000" dirty="0" err="1"/>
              <a:t>obitelji</a:t>
            </a:r>
            <a:r>
              <a:rPr lang="en-US" sz="2000" dirty="0"/>
              <a:t> </a:t>
            </a:r>
            <a:r>
              <a:rPr lang="en-US" sz="2000" dirty="0" err="1"/>
              <a:t>mješovite</a:t>
            </a:r>
            <a:r>
              <a:rPr lang="en-US" sz="2000" dirty="0"/>
              <a:t> rase </a:t>
            </a:r>
            <a:r>
              <a:rPr lang="en-US" sz="2000" dirty="0" err="1"/>
              <a:t>i</a:t>
            </a:r>
            <a:r>
              <a:rPr lang="en-US" sz="2000" dirty="0"/>
              <a:t> LGBTQ+ </a:t>
            </a:r>
            <a:r>
              <a:rPr lang="en-US" sz="2000" dirty="0" err="1"/>
              <a:t>roditelji</a:t>
            </a:r>
            <a:endParaRPr lang="en-US" sz="2000" dirty="0"/>
          </a:p>
          <a:p>
            <a:r>
              <a:rPr lang="en-US" sz="2000" dirty="0"/>
              <a:t>"</a:t>
            </a:r>
            <a:r>
              <a:rPr lang="en-US" sz="2000" dirty="0" err="1"/>
              <a:t>savršene</a:t>
            </a:r>
            <a:r>
              <a:rPr lang="en-US" sz="2000" dirty="0"/>
              <a:t> </a:t>
            </a:r>
            <a:r>
              <a:rPr lang="en-US" sz="2000" dirty="0" err="1"/>
              <a:t>mame</a:t>
            </a:r>
            <a:r>
              <a:rPr lang="en-US" sz="2000" dirty="0"/>
              <a:t>" - </a:t>
            </a:r>
            <a:r>
              <a:rPr lang="en-US" sz="2000" dirty="0" err="1"/>
              <a:t>nastoje</a:t>
            </a:r>
            <a:r>
              <a:rPr lang="en-US" sz="2000" dirty="0"/>
              <a:t> </a:t>
            </a:r>
            <a:r>
              <a:rPr lang="en-US" sz="2000" dirty="0" err="1"/>
              <a:t>ispuniti</a:t>
            </a:r>
            <a:r>
              <a:rPr lang="en-US" sz="2000" dirty="0"/>
              <a:t> </a:t>
            </a:r>
            <a:r>
              <a:rPr lang="en-US" sz="2000" dirty="0" err="1"/>
              <a:t>različite</a:t>
            </a:r>
            <a:r>
              <a:rPr lang="en-US" sz="2000" dirty="0"/>
              <a:t> </a:t>
            </a:r>
            <a:r>
              <a:rPr lang="en-US" sz="2000" dirty="0" err="1"/>
              <a:t>roditeljske</a:t>
            </a:r>
            <a:r>
              <a:rPr lang="en-US" sz="2000" dirty="0"/>
              <a:t> </a:t>
            </a:r>
            <a:r>
              <a:rPr lang="en-US" sz="2000" dirty="0" err="1"/>
              <a:t>ciljeve</a:t>
            </a:r>
            <a:r>
              <a:rPr lang="en-US" sz="2000" dirty="0"/>
              <a:t>, od </a:t>
            </a:r>
            <a:r>
              <a:rPr lang="en-US" sz="2000" dirty="0" err="1"/>
              <a:t>zaokupljanja</a:t>
            </a:r>
            <a:r>
              <a:rPr lang="en-US" sz="2000" dirty="0"/>
              <a:t> </a:t>
            </a:r>
            <a:r>
              <a:rPr lang="en-US" sz="2000" dirty="0" err="1"/>
              <a:t>djece</a:t>
            </a:r>
            <a:r>
              <a:rPr lang="en-US" sz="2000" dirty="0"/>
              <a:t> do </a:t>
            </a:r>
            <a:r>
              <a:rPr lang="en-US" sz="2000" dirty="0" err="1"/>
              <a:t>organiziranja</a:t>
            </a:r>
            <a:r>
              <a:rPr lang="en-US" sz="2000" dirty="0"/>
              <a:t> </a:t>
            </a:r>
            <a:r>
              <a:rPr lang="en-US" sz="2000" dirty="0" err="1"/>
              <a:t>obiteljskih</a:t>
            </a:r>
            <a:r>
              <a:rPr lang="en-US" sz="2000" dirty="0"/>
              <a:t> </a:t>
            </a:r>
            <a:r>
              <a:rPr lang="en-US" sz="2000" dirty="0" err="1"/>
              <a:t>aktivnosti</a:t>
            </a:r>
            <a:r>
              <a:rPr lang="en-US" sz="2000" dirty="0"/>
              <a:t> – </a:t>
            </a:r>
            <a:r>
              <a:rPr lang="en-US" sz="2000" dirty="0" err="1"/>
              <a:t>helikoptersko</a:t>
            </a:r>
            <a:r>
              <a:rPr lang="en-US" sz="2000" dirty="0"/>
              <a:t> </a:t>
            </a:r>
            <a:r>
              <a:rPr lang="en-US" sz="2000" dirty="0" err="1"/>
              <a:t>roditeljstvo</a:t>
            </a:r>
            <a:endParaRPr lang="en-US" sz="2000" dirty="0"/>
          </a:p>
          <a:p>
            <a:r>
              <a:rPr lang="en-US" sz="2000" dirty="0" err="1"/>
              <a:t>njeguju</a:t>
            </a:r>
            <a:r>
              <a:rPr lang="en-US" sz="2000" dirty="0"/>
              <a:t> </a:t>
            </a:r>
            <a:r>
              <a:rPr lang="en-US" sz="2000" dirty="0" err="1"/>
              <a:t>otvoren</a:t>
            </a:r>
            <a:r>
              <a:rPr lang="en-US" sz="2000" dirty="0"/>
              <a:t> </a:t>
            </a:r>
            <a:r>
              <a:rPr lang="en-US" sz="2000" dirty="0" err="1"/>
              <a:t>dijalog</a:t>
            </a:r>
            <a:r>
              <a:rPr lang="en-US" sz="2000" dirty="0"/>
              <a:t> </a:t>
            </a:r>
            <a:r>
              <a:rPr lang="en-US" sz="2000" dirty="0" err="1"/>
              <a:t>i</a:t>
            </a:r>
            <a:r>
              <a:rPr lang="en-US" sz="2000" dirty="0"/>
              <a:t> </a:t>
            </a:r>
            <a:r>
              <a:rPr lang="en-US" sz="2000" dirty="0" err="1"/>
              <a:t>suradnju</a:t>
            </a:r>
            <a:r>
              <a:rPr lang="en-US" sz="2000" dirty="0"/>
              <a:t> </a:t>
            </a:r>
            <a:r>
              <a:rPr lang="en-US" sz="2000" dirty="0" err="1"/>
              <a:t>sa</a:t>
            </a:r>
            <a:r>
              <a:rPr lang="en-US" sz="2000" dirty="0"/>
              <a:t> </a:t>
            </a:r>
            <a:r>
              <a:rPr lang="en-US" sz="2000" dirty="0" err="1"/>
              <a:t>svojom</a:t>
            </a:r>
            <a:r>
              <a:rPr lang="en-US" sz="2000" dirty="0"/>
              <a:t> </a:t>
            </a:r>
            <a:r>
              <a:rPr lang="en-US" sz="2000" dirty="0" err="1"/>
              <a:t>djecom</a:t>
            </a:r>
            <a:endParaRPr lang="en-US" sz="2000" dirty="0"/>
          </a:p>
          <a:p>
            <a:r>
              <a:rPr lang="en-US" sz="2000" dirty="0" err="1"/>
              <a:t>važno</a:t>
            </a:r>
            <a:r>
              <a:rPr lang="en-US" sz="2000" dirty="0"/>
              <a:t> </a:t>
            </a:r>
            <a:r>
              <a:rPr lang="en-US" sz="2000" dirty="0" err="1"/>
              <a:t>im</a:t>
            </a:r>
            <a:r>
              <a:rPr lang="en-US" sz="2000" dirty="0"/>
              <a:t> je </a:t>
            </a:r>
            <a:r>
              <a:rPr lang="en-US" sz="2000" dirty="0" err="1"/>
              <a:t>razumjeti</a:t>
            </a:r>
            <a:r>
              <a:rPr lang="en-US" sz="2000" dirty="0"/>
              <a:t> </a:t>
            </a:r>
            <a:r>
              <a:rPr lang="en-US" sz="2000" dirty="0" err="1"/>
              <a:t>djecu</a:t>
            </a:r>
            <a:r>
              <a:rPr lang="en-US" sz="2000" dirty="0"/>
              <a:t> </a:t>
            </a:r>
            <a:r>
              <a:rPr lang="en-US" sz="2000" dirty="0" err="1"/>
              <a:t>i</a:t>
            </a:r>
            <a:r>
              <a:rPr lang="en-US" sz="2000" dirty="0"/>
              <a:t> </a:t>
            </a:r>
            <a:r>
              <a:rPr lang="en-US" sz="2000" dirty="0" err="1"/>
              <a:t>dati</a:t>
            </a:r>
            <a:r>
              <a:rPr lang="en-US" sz="2000" dirty="0"/>
              <a:t> </a:t>
            </a:r>
            <a:r>
              <a:rPr lang="en-US" sz="2000" dirty="0" err="1"/>
              <a:t>im</a:t>
            </a:r>
            <a:r>
              <a:rPr lang="en-US" sz="2000" dirty="0"/>
              <a:t> </a:t>
            </a:r>
            <a:r>
              <a:rPr lang="en-US" sz="2000" dirty="0" err="1"/>
              <a:t>djeci</a:t>
            </a:r>
            <a:r>
              <a:rPr lang="en-US" sz="2000" dirty="0"/>
              <a:t> </a:t>
            </a:r>
            <a:r>
              <a:rPr lang="en-US" sz="2000" dirty="0" err="1"/>
              <a:t>kroz</a:t>
            </a:r>
            <a:r>
              <a:rPr lang="en-US" sz="2000" dirty="0"/>
              <a:t> </a:t>
            </a:r>
            <a:r>
              <a:rPr lang="en-US" sz="2000" dirty="0" err="1"/>
              <a:t>učinkovitu</a:t>
            </a:r>
            <a:r>
              <a:rPr lang="en-US" sz="2000" dirty="0"/>
              <a:t> </a:t>
            </a:r>
            <a:r>
              <a:rPr lang="en-US" sz="2000" dirty="0" err="1"/>
              <a:t>komunikaciju</a:t>
            </a:r>
            <a:endParaRPr lang="hu-HU" sz="2000" dirty="0"/>
          </a:p>
        </p:txBody>
      </p:sp>
    </p:spTree>
    <p:extLst>
      <p:ext uri="{BB962C8B-B14F-4D97-AF65-F5344CB8AC3E}">
        <p14:creationId xmlns:p14="http://schemas.microsoft.com/office/powerpoint/2010/main" val="2333890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F725-CA99-936D-EF9F-C34E7791B8CF}"/>
              </a:ext>
            </a:extLst>
          </p:cNvPr>
          <p:cNvSpPr>
            <a:spLocks noGrp="1"/>
          </p:cNvSpPr>
          <p:nvPr>
            <p:ph type="title"/>
          </p:nvPr>
        </p:nvSpPr>
        <p:spPr/>
        <p:txBody>
          <a:bodyPr/>
          <a:lstStyle/>
          <a:p>
            <a:endParaRPr lang="en-HR"/>
          </a:p>
        </p:txBody>
      </p:sp>
      <p:pic>
        <p:nvPicPr>
          <p:cNvPr id="4" name="Content Placeholder 3">
            <a:extLst>
              <a:ext uri="{FF2B5EF4-FFF2-40B4-BE49-F238E27FC236}">
                <a16:creationId xmlns:a16="http://schemas.microsoft.com/office/drawing/2014/main" id="{7B1A22B5-2E3C-47BE-9A77-56C14BD38D54}"/>
              </a:ext>
            </a:extLst>
          </p:cNvPr>
          <p:cNvPicPr>
            <a:picLocks noGrp="1" noChangeAspect="1"/>
          </p:cNvPicPr>
          <p:nvPr>
            <p:ph idx="1"/>
          </p:nvPr>
        </p:nvPicPr>
        <p:blipFill>
          <a:blip r:embed="rId2"/>
          <a:stretch>
            <a:fillRect/>
          </a:stretch>
        </p:blipFill>
        <p:spPr>
          <a:xfrm>
            <a:off x="612060" y="0"/>
            <a:ext cx="10741740" cy="6941493"/>
          </a:xfrm>
          <a:prstGeom prst="rect">
            <a:avLst/>
          </a:prstGeom>
        </p:spPr>
      </p:pic>
    </p:spTree>
    <p:extLst>
      <p:ext uri="{BB962C8B-B14F-4D97-AF65-F5344CB8AC3E}">
        <p14:creationId xmlns:p14="http://schemas.microsoft.com/office/powerpoint/2010/main" val="970676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4EC8F38-E174-C642-D5D6-FC8C450A38F6}"/>
              </a:ext>
            </a:extLst>
          </p:cNvPr>
          <p:cNvSpPr>
            <a:spLocks noGrp="1"/>
          </p:cNvSpPr>
          <p:nvPr>
            <p:ph type="title"/>
          </p:nvPr>
        </p:nvSpPr>
        <p:spPr>
          <a:xfrm>
            <a:off x="838200" y="81206"/>
            <a:ext cx="10515600" cy="1325563"/>
          </a:xfrm>
        </p:spPr>
        <p:txBody>
          <a:bodyPr/>
          <a:lstStyle/>
          <a:p>
            <a:r>
              <a:rPr lang="en-GB" dirty="0" err="1"/>
              <a:t>Generacija</a:t>
            </a:r>
            <a:r>
              <a:rPr lang="en-GB" dirty="0"/>
              <a:t> Alpha 2010. -</a:t>
            </a:r>
            <a:endParaRPr lang="hu-HU" dirty="0"/>
          </a:p>
        </p:txBody>
      </p:sp>
      <p:sp>
        <p:nvSpPr>
          <p:cNvPr id="3" name="Tartalom helye 2">
            <a:extLst>
              <a:ext uri="{FF2B5EF4-FFF2-40B4-BE49-F238E27FC236}">
                <a16:creationId xmlns:a16="http://schemas.microsoft.com/office/drawing/2014/main" id="{CC1EE9D7-D4ED-4179-C9A4-D9ABBC05F7CD}"/>
              </a:ext>
            </a:extLst>
          </p:cNvPr>
          <p:cNvSpPr>
            <a:spLocks noGrp="1"/>
          </p:cNvSpPr>
          <p:nvPr>
            <p:ph idx="1"/>
          </p:nvPr>
        </p:nvSpPr>
        <p:spPr>
          <a:xfrm>
            <a:off x="838200" y="1406769"/>
            <a:ext cx="10515600" cy="5196254"/>
          </a:xfrm>
        </p:spPr>
        <p:txBody>
          <a:bodyPr>
            <a:normAutofit/>
          </a:bodyPr>
          <a:lstStyle/>
          <a:p>
            <a:r>
              <a:rPr lang="en-GB" sz="2000" dirty="0" err="1"/>
              <a:t>Digitalni</a:t>
            </a:r>
            <a:r>
              <a:rPr lang="en-GB" sz="2000" dirty="0"/>
              <a:t> </a:t>
            </a:r>
            <a:r>
              <a:rPr lang="en-GB" sz="2000" dirty="0" err="1"/>
              <a:t>urođenici</a:t>
            </a:r>
            <a:r>
              <a:rPr lang="en-GB" sz="2000" dirty="0"/>
              <a:t> – Generation Glass</a:t>
            </a:r>
          </a:p>
          <a:p>
            <a:r>
              <a:rPr lang="en-GB" sz="2000" dirty="0" err="1"/>
              <a:t>Učenje</a:t>
            </a:r>
            <a:r>
              <a:rPr lang="en-GB" sz="2000" dirty="0"/>
              <a:t> </a:t>
            </a:r>
            <a:r>
              <a:rPr lang="en-GB" sz="2000" dirty="0" err="1"/>
              <a:t>na</a:t>
            </a:r>
            <a:r>
              <a:rPr lang="en-GB" sz="2000" dirty="0"/>
              <a:t> </a:t>
            </a:r>
            <a:r>
              <a:rPr lang="en-GB" sz="2000" dirty="0" err="1"/>
              <a:t>daljinu</a:t>
            </a:r>
            <a:endParaRPr lang="en-GB" sz="2000" dirty="0"/>
          </a:p>
          <a:p>
            <a:r>
              <a:rPr lang="en-GB" sz="2000" dirty="0" err="1"/>
              <a:t>Promjena</a:t>
            </a:r>
            <a:r>
              <a:rPr lang="en-GB" sz="2000" dirty="0"/>
              <a:t> </a:t>
            </a:r>
            <a:r>
              <a:rPr lang="en-GB" sz="2000" dirty="0" err="1"/>
              <a:t>obiteljskih</a:t>
            </a:r>
            <a:r>
              <a:rPr lang="en-GB" sz="2000" dirty="0"/>
              <a:t> </a:t>
            </a:r>
            <a:r>
              <a:rPr lang="en-GB" sz="2000" dirty="0" err="1"/>
              <a:t>struktura</a:t>
            </a:r>
            <a:endParaRPr lang="en-GB" sz="2000" dirty="0"/>
          </a:p>
          <a:p>
            <a:r>
              <a:rPr lang="en-GB" sz="2000" dirty="0" err="1"/>
              <a:t>Anksioznost</a:t>
            </a:r>
            <a:endParaRPr lang="en-GB" sz="2000" dirty="0"/>
          </a:p>
          <a:p>
            <a:r>
              <a:rPr lang="en-GB" sz="2000" dirty="0"/>
              <a:t>Lockdown –  </a:t>
            </a:r>
            <a:r>
              <a:rPr lang="en-GB" sz="2000" dirty="0" err="1"/>
              <a:t>narušena</a:t>
            </a:r>
            <a:r>
              <a:rPr lang="en-GB" sz="2000" dirty="0"/>
              <a:t> </a:t>
            </a:r>
            <a:r>
              <a:rPr lang="en-GB" sz="2000" dirty="0" err="1"/>
              <a:t>funkcija</a:t>
            </a:r>
            <a:r>
              <a:rPr lang="en-GB" sz="2000" dirty="0"/>
              <a:t> </a:t>
            </a:r>
            <a:r>
              <a:rPr lang="en-GB" sz="2000" dirty="0" err="1"/>
              <a:t>mozga</a:t>
            </a:r>
            <a:r>
              <a:rPr lang="en-GB" sz="2000" dirty="0"/>
              <a:t> </a:t>
            </a:r>
            <a:r>
              <a:rPr lang="en-GB" sz="2000" dirty="0" err="1"/>
              <a:t>i</a:t>
            </a:r>
            <a:r>
              <a:rPr lang="en-GB" sz="2000" dirty="0"/>
              <a:t> </a:t>
            </a:r>
            <a:r>
              <a:rPr lang="en-GB" sz="2000" dirty="0" err="1"/>
              <a:t>socijalizacija</a:t>
            </a:r>
            <a:endParaRPr lang="en-GB" sz="2000" dirty="0"/>
          </a:p>
          <a:p>
            <a:r>
              <a:rPr lang="en-GB" sz="2000" dirty="0" err="1"/>
              <a:t>Promjene</a:t>
            </a:r>
            <a:r>
              <a:rPr lang="en-GB" sz="2000" dirty="0"/>
              <a:t> u </a:t>
            </a:r>
            <a:r>
              <a:rPr lang="en-GB" sz="2000" dirty="0" err="1"/>
              <a:t>mozgu</a:t>
            </a:r>
            <a:r>
              <a:rPr lang="en-GB" sz="2000" dirty="0"/>
              <a:t> – </a:t>
            </a:r>
            <a:r>
              <a:rPr lang="en-GB" sz="2000" dirty="0" err="1"/>
              <a:t>neki</a:t>
            </a:r>
            <a:r>
              <a:rPr lang="en-GB" sz="2000" dirty="0"/>
              <a:t> </a:t>
            </a:r>
            <a:r>
              <a:rPr lang="en-GB" sz="2000" dirty="0" err="1"/>
              <a:t>dijelovi</a:t>
            </a:r>
            <a:r>
              <a:rPr lang="en-GB" sz="2000" dirty="0"/>
              <a:t> </a:t>
            </a:r>
            <a:r>
              <a:rPr lang="en-GB" sz="2000" dirty="0" err="1"/>
              <a:t>su</a:t>
            </a:r>
            <a:r>
              <a:rPr lang="en-GB" sz="2000" dirty="0"/>
              <a:t> se </a:t>
            </a:r>
            <a:r>
              <a:rPr lang="en-GB" sz="2000" dirty="0" err="1"/>
              <a:t>istanjili</a:t>
            </a:r>
            <a:endParaRPr lang="en-GB" sz="2000" dirty="0"/>
          </a:p>
          <a:p>
            <a:r>
              <a:rPr lang="en-GB" sz="2000" dirty="0" err="1"/>
              <a:t>Više</a:t>
            </a:r>
            <a:r>
              <a:rPr lang="en-GB" sz="2000" dirty="0"/>
              <a:t> se </a:t>
            </a:r>
            <a:r>
              <a:rPr lang="en-GB" sz="2000" dirty="0" err="1"/>
              <a:t>koristi</a:t>
            </a:r>
            <a:r>
              <a:rPr lang="en-GB" sz="2000" dirty="0"/>
              <a:t> </a:t>
            </a:r>
            <a:r>
              <a:rPr lang="en-GB" sz="2000" dirty="0" err="1"/>
              <a:t>kratkoročno</a:t>
            </a:r>
            <a:r>
              <a:rPr lang="en-GB" sz="2000" dirty="0"/>
              <a:t> </a:t>
            </a:r>
            <a:r>
              <a:rPr lang="en-GB" sz="2000" dirty="0" err="1"/>
              <a:t>pamćenje</a:t>
            </a:r>
            <a:endParaRPr lang="en-GB" sz="2000" dirty="0"/>
          </a:p>
          <a:p>
            <a:r>
              <a:rPr lang="hr-HR" sz="2000" dirty="0">
                <a:solidFill>
                  <a:srgbClr val="000000"/>
                </a:solidFill>
                <a:latin typeface="-webkit-standard"/>
              </a:rPr>
              <a:t>Stalno su ‘na vezi’</a:t>
            </a:r>
          </a:p>
          <a:p>
            <a:r>
              <a:rPr lang="hr-HR" sz="2000" dirty="0">
                <a:solidFill>
                  <a:srgbClr val="000000"/>
                </a:solidFill>
                <a:latin typeface="-webkit-standard"/>
              </a:rPr>
              <a:t>Umreženost </a:t>
            </a:r>
          </a:p>
          <a:p>
            <a:r>
              <a:rPr lang="hr-HR" sz="2000" dirty="0">
                <a:solidFill>
                  <a:srgbClr val="000000"/>
                </a:solidFill>
                <a:latin typeface="-webkit-standard"/>
              </a:rPr>
              <a:t>Vizualna stimulacija</a:t>
            </a:r>
          </a:p>
          <a:p>
            <a:endParaRPr lang="hu-HU" dirty="0"/>
          </a:p>
          <a:p>
            <a:endParaRPr lang="hu-HU" dirty="0"/>
          </a:p>
        </p:txBody>
      </p:sp>
    </p:spTree>
    <p:extLst>
      <p:ext uri="{BB962C8B-B14F-4D97-AF65-F5344CB8AC3E}">
        <p14:creationId xmlns:p14="http://schemas.microsoft.com/office/powerpoint/2010/main" val="1080692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82F810-F86B-49C3-4A47-58047312E2F7}"/>
              </a:ext>
            </a:extLst>
          </p:cNvPr>
          <p:cNvSpPr>
            <a:spLocks noGrp="1"/>
          </p:cNvSpPr>
          <p:nvPr>
            <p:ph type="title"/>
          </p:nvPr>
        </p:nvSpPr>
        <p:spPr>
          <a:xfrm>
            <a:off x="1075767" y="1188637"/>
            <a:ext cx="2988234" cy="4480726"/>
          </a:xfrm>
        </p:spPr>
        <p:txBody>
          <a:bodyPr>
            <a:normAutofit/>
          </a:bodyPr>
          <a:lstStyle/>
          <a:p>
            <a:pPr algn="r"/>
            <a:r>
              <a:rPr lang="en-HR" sz="4600" dirty="0"/>
              <a:t>Generacije Z </a:t>
            </a:r>
            <a:r>
              <a:rPr lang="en-US" sz="4600" dirty="0" err="1"/>
              <a:t>i</a:t>
            </a:r>
            <a:r>
              <a:rPr lang="en-US" sz="4600" dirty="0"/>
              <a:t> Alfa (</a:t>
            </a:r>
            <a:r>
              <a:rPr lang="en-US" sz="4600" dirty="0" err="1"/>
              <a:t>sadašnji</a:t>
            </a:r>
            <a:r>
              <a:rPr lang="en-US" sz="4600" dirty="0"/>
              <a:t> </a:t>
            </a:r>
            <a:r>
              <a:rPr lang="en-US" sz="4600" dirty="0" err="1"/>
              <a:t>učenici</a:t>
            </a:r>
            <a:r>
              <a:rPr lang="en-US" sz="4600" dirty="0"/>
              <a:t>)</a:t>
            </a:r>
            <a:endParaRPr lang="en-HR" sz="4600" dirty="0"/>
          </a:p>
        </p:txBody>
      </p:sp>
      <p:cxnSp>
        <p:nvCxnSpPr>
          <p:cNvPr id="14" name="Straight Connector 13">
            <a:extLst>
              <a:ext uri="{FF2B5EF4-FFF2-40B4-BE49-F238E27FC236}">
                <a16:creationId xmlns:a16="http://schemas.microsoft.com/office/drawing/2014/main" id="{23AAC9B5-8015-485C-ACF9-A750390E9A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5031C34-18AC-4E0A-97EE-6CCDB3A3D658}"/>
              </a:ext>
            </a:extLst>
          </p:cNvPr>
          <p:cNvSpPr>
            <a:spLocks noGrp="1"/>
          </p:cNvSpPr>
          <p:nvPr>
            <p:ph idx="1"/>
          </p:nvPr>
        </p:nvSpPr>
        <p:spPr>
          <a:xfrm>
            <a:off x="4984375" y="1188637"/>
            <a:ext cx="5844987" cy="4480726"/>
          </a:xfrm>
        </p:spPr>
        <p:txBody>
          <a:bodyPr anchor="ctr">
            <a:normAutofit/>
          </a:bodyPr>
          <a:lstStyle/>
          <a:p>
            <a:r>
              <a:rPr lang="en-US" sz="2000" dirty="0" err="1"/>
              <a:t>tehnološki</a:t>
            </a:r>
            <a:r>
              <a:rPr lang="en-US" sz="2000" dirty="0"/>
              <a:t> </a:t>
            </a:r>
            <a:r>
              <a:rPr lang="en-US" sz="2000" dirty="0" err="1"/>
              <a:t>i</a:t>
            </a:r>
            <a:r>
              <a:rPr lang="en-US" sz="2000" dirty="0"/>
              <a:t> </a:t>
            </a:r>
            <a:r>
              <a:rPr lang="en-US" sz="2000" dirty="0" err="1"/>
              <a:t>digitalni</a:t>
            </a:r>
            <a:r>
              <a:rPr lang="en-US" sz="2000" dirty="0"/>
              <a:t> </a:t>
            </a:r>
            <a:r>
              <a:rPr lang="en-US" sz="2000" dirty="0" err="1"/>
              <a:t>urođenici</a:t>
            </a:r>
            <a:r>
              <a:rPr lang="en-US" sz="2000" dirty="0"/>
              <a:t> </a:t>
            </a:r>
          </a:p>
          <a:p>
            <a:r>
              <a:rPr lang="en-US" sz="2000" dirty="0"/>
              <a:t>o</a:t>
            </a:r>
            <a:r>
              <a:rPr lang="en-HR" sz="2000" dirty="0"/>
              <a:t>drastaju uz tehnologiju </a:t>
            </a:r>
            <a:r>
              <a:rPr lang="en-US" sz="2000" dirty="0" err="1"/>
              <a:t>i</a:t>
            </a:r>
            <a:r>
              <a:rPr lang="en-HR" sz="2000" dirty="0"/>
              <a:t> društvene mreže</a:t>
            </a:r>
          </a:p>
          <a:p>
            <a:r>
              <a:rPr lang="en-US" sz="2000" dirty="0" err="1"/>
              <a:t>komunikacija</a:t>
            </a:r>
            <a:r>
              <a:rPr lang="en-US" sz="2000" dirty="0"/>
              <a:t>  - </a:t>
            </a:r>
            <a:r>
              <a:rPr lang="en-US" sz="2000" dirty="0" err="1"/>
              <a:t>digitalni</a:t>
            </a:r>
            <a:r>
              <a:rPr lang="en-US" sz="2000" dirty="0"/>
              <a:t> </a:t>
            </a:r>
            <a:r>
              <a:rPr lang="en-US" sz="2000" dirty="0" err="1"/>
              <a:t>mediji</a:t>
            </a:r>
            <a:r>
              <a:rPr lang="en-US" sz="2000" dirty="0"/>
              <a:t>, </a:t>
            </a:r>
            <a:r>
              <a:rPr lang="en-US" sz="2000" dirty="0" err="1"/>
              <a:t>skraćene</a:t>
            </a:r>
            <a:r>
              <a:rPr lang="en-US" sz="2000" dirty="0"/>
              <a:t> </a:t>
            </a:r>
            <a:r>
              <a:rPr lang="en-US" sz="2000" dirty="0" err="1"/>
              <a:t>jezične</a:t>
            </a:r>
            <a:r>
              <a:rPr lang="en-US" sz="2000" dirty="0"/>
              <a:t> </a:t>
            </a:r>
            <a:r>
              <a:rPr lang="en-US" sz="2000" dirty="0" err="1"/>
              <a:t>forme</a:t>
            </a:r>
            <a:r>
              <a:rPr lang="en-US" sz="2000" dirty="0"/>
              <a:t>, </a:t>
            </a:r>
            <a:r>
              <a:rPr lang="en-US" sz="2000" dirty="0" err="1"/>
              <a:t>anglizmi</a:t>
            </a:r>
            <a:endParaRPr lang="en-US" sz="2000" dirty="0"/>
          </a:p>
          <a:p>
            <a:r>
              <a:rPr lang="en-HR" sz="2000" dirty="0"/>
              <a:t>preferiraju dinamične, interaktivne pristupe učenju</a:t>
            </a:r>
          </a:p>
          <a:p>
            <a:r>
              <a:rPr lang="en-US" sz="2000" b="0" i="0" u="none" strike="noStrike" dirty="0" err="1">
                <a:effectLst/>
                <a:latin typeface="-webkit-standard"/>
              </a:rPr>
              <a:t>brzi</a:t>
            </a:r>
            <a:r>
              <a:rPr lang="en-US" sz="2000" b="0" i="0" u="none" strike="noStrike" dirty="0">
                <a:effectLst/>
                <a:latin typeface="-webkit-standard"/>
              </a:rPr>
              <a:t>, </a:t>
            </a:r>
            <a:r>
              <a:rPr lang="en-US" sz="2000" b="0" i="0" u="none" strike="noStrike" dirty="0" err="1">
                <a:effectLst/>
                <a:latin typeface="-webkit-standard"/>
              </a:rPr>
              <a:t>vizualni</a:t>
            </a:r>
            <a:r>
              <a:rPr lang="en-US" sz="2000" b="0" i="0" u="none" strike="noStrike" dirty="0">
                <a:effectLst/>
                <a:latin typeface="-webkit-standard"/>
              </a:rPr>
              <a:t> </a:t>
            </a:r>
            <a:r>
              <a:rPr lang="en-US" sz="2000" b="0" i="0" u="none" strike="noStrike" dirty="0" err="1">
                <a:effectLst/>
                <a:latin typeface="-webkit-standard"/>
              </a:rPr>
              <a:t>oblici</a:t>
            </a:r>
            <a:r>
              <a:rPr lang="en-US" sz="2000" b="0" i="0" u="none" strike="noStrike" dirty="0">
                <a:effectLst/>
                <a:latin typeface="-webkit-standard"/>
              </a:rPr>
              <a:t> </a:t>
            </a:r>
            <a:r>
              <a:rPr lang="en-US" sz="2000" b="0" i="0" u="none" strike="noStrike" dirty="0" err="1">
                <a:effectLst/>
                <a:latin typeface="-webkit-standard"/>
              </a:rPr>
              <a:t>komunikacije</a:t>
            </a:r>
            <a:endParaRPr lang="en-HR" sz="2000" dirty="0"/>
          </a:p>
          <a:p>
            <a:r>
              <a:rPr lang="en-HR" sz="2000" dirty="0"/>
              <a:t>korištenje tehnologije, multimedije </a:t>
            </a:r>
            <a:r>
              <a:rPr lang="en-US" sz="2000" dirty="0" err="1"/>
              <a:t>i</a:t>
            </a:r>
            <a:r>
              <a:rPr lang="en-US" sz="2000" dirty="0"/>
              <a:t> </a:t>
            </a:r>
            <a:r>
              <a:rPr lang="en-US" sz="2000" dirty="0" err="1"/>
              <a:t>suradničkih</a:t>
            </a:r>
            <a:r>
              <a:rPr lang="en-US" sz="2000" dirty="0"/>
              <a:t> </a:t>
            </a:r>
            <a:r>
              <a:rPr lang="en-US" sz="2000" dirty="0" err="1"/>
              <a:t>platformi</a:t>
            </a:r>
            <a:endParaRPr lang="en-US" sz="2000" dirty="0"/>
          </a:p>
          <a:p>
            <a:r>
              <a:rPr lang="en-US" sz="2000" b="0" i="0" u="none" strike="noStrike" dirty="0" err="1">
                <a:effectLst/>
              </a:rPr>
              <a:t>skloniji</a:t>
            </a:r>
            <a:r>
              <a:rPr lang="en-US" sz="2000" b="0" i="0" u="none" strike="noStrike" dirty="0">
                <a:effectLst/>
              </a:rPr>
              <a:t> </a:t>
            </a:r>
            <a:r>
              <a:rPr lang="en-US" sz="2000" b="0" i="0" u="none" strike="noStrike" dirty="0" err="1">
                <a:effectLst/>
              </a:rPr>
              <a:t>inkluzivnim</a:t>
            </a:r>
            <a:r>
              <a:rPr lang="en-US" sz="2000" b="0" i="0" u="none" strike="noStrike" dirty="0">
                <a:effectLst/>
              </a:rPr>
              <a:t>, </a:t>
            </a:r>
            <a:r>
              <a:rPr lang="en-US" sz="2000" b="0" i="0" u="none" strike="noStrike" dirty="0" err="1">
                <a:effectLst/>
              </a:rPr>
              <a:t>globalnim</a:t>
            </a:r>
            <a:r>
              <a:rPr lang="en-US" sz="2000" b="0" i="0" u="none" strike="noStrike" dirty="0">
                <a:effectLst/>
              </a:rPr>
              <a:t> </a:t>
            </a:r>
            <a:r>
              <a:rPr lang="en-US" sz="2000" b="0" i="0" u="none" strike="noStrike" dirty="0" err="1">
                <a:effectLst/>
              </a:rPr>
              <a:t>i</a:t>
            </a:r>
            <a:r>
              <a:rPr lang="en-US" sz="2000" b="0" i="0" u="none" strike="noStrike" dirty="0">
                <a:effectLst/>
              </a:rPr>
              <a:t> </a:t>
            </a:r>
            <a:r>
              <a:rPr lang="en-US" sz="2000" b="0" i="0" u="none" strike="noStrike" dirty="0" err="1">
                <a:effectLst/>
              </a:rPr>
              <a:t>ekološki</a:t>
            </a:r>
            <a:r>
              <a:rPr lang="en-US" sz="2000" b="0" i="0" u="none" strike="noStrike" dirty="0">
                <a:effectLst/>
              </a:rPr>
              <a:t> </a:t>
            </a:r>
            <a:r>
              <a:rPr lang="en-US" sz="2000" b="0" i="0" u="none" strike="noStrike" dirty="0" err="1">
                <a:effectLst/>
              </a:rPr>
              <a:t>osviještenim</a:t>
            </a:r>
            <a:r>
              <a:rPr lang="en-US" sz="2000" b="0" i="0" u="none" strike="noStrike" dirty="0">
                <a:effectLst/>
              </a:rPr>
              <a:t> </a:t>
            </a:r>
            <a:r>
              <a:rPr lang="en-US" sz="2000" b="0" i="0" u="none" strike="noStrike" dirty="0" err="1">
                <a:effectLst/>
              </a:rPr>
              <a:t>stavovima</a:t>
            </a:r>
            <a:endParaRPr lang="en-US" sz="2000" b="0" i="0" u="none" strike="noStrike" dirty="0">
              <a:effectLst/>
            </a:endParaRPr>
          </a:p>
          <a:p>
            <a:endParaRPr lang="en-HR" sz="1700" dirty="0"/>
          </a:p>
          <a:p>
            <a:endParaRPr lang="en-HR" sz="1700" dirty="0"/>
          </a:p>
        </p:txBody>
      </p:sp>
    </p:spTree>
    <p:extLst>
      <p:ext uri="{BB962C8B-B14F-4D97-AF65-F5344CB8AC3E}">
        <p14:creationId xmlns:p14="http://schemas.microsoft.com/office/powerpoint/2010/main" val="3542529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0" name="Rectangle 1039">
            <a:extLst>
              <a:ext uri="{FF2B5EF4-FFF2-40B4-BE49-F238E27FC236}">
                <a16:creationId xmlns:a16="http://schemas.microsoft.com/office/drawing/2014/main" id="{3C54F4CE-85F0-46ED-80DA-9518C9251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41">
            <a:extLst>
              <a:ext uri="{FF2B5EF4-FFF2-40B4-BE49-F238E27FC236}">
                <a16:creationId xmlns:a16="http://schemas.microsoft.com/office/drawing/2014/main" id="{DADD1FCA-8ACB-4958-81DD-4CDD6D3E19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802086" cy="6858000"/>
          </a:xfrm>
          <a:custGeom>
            <a:avLst/>
            <a:gdLst>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9647 w 5734864"/>
              <a:gd name="connsiteY33" fmla="*/ 1936120 h 6858000"/>
              <a:gd name="connsiteX34" fmla="*/ 714660 w 5734864"/>
              <a:gd name="connsiteY34" fmla="*/ 1982709 h 6858000"/>
              <a:gd name="connsiteX35" fmla="*/ 710759 w 5734864"/>
              <a:gd name="connsiteY35" fmla="*/ 2013010 h 6858000"/>
              <a:gd name="connsiteX36" fmla="*/ 697927 w 5734864"/>
              <a:gd name="connsiteY36" fmla="*/ 2069833 h 6858000"/>
              <a:gd name="connsiteX37" fmla="*/ 693594 w 5734864"/>
              <a:gd name="connsiteY37" fmla="*/ 2103731 h 6858000"/>
              <a:gd name="connsiteX38" fmla="*/ 691109 w 5734864"/>
              <a:gd name="connsiteY38" fmla="*/ 2124027 h 6858000"/>
              <a:gd name="connsiteX39" fmla="*/ 676593 w 5734864"/>
              <a:gd name="connsiteY39" fmla="*/ 2176182 h 6858000"/>
              <a:gd name="connsiteX40" fmla="*/ 633227 w 5734864"/>
              <a:gd name="connsiteY40" fmla="*/ 2258036 h 6858000"/>
              <a:gd name="connsiteX41" fmla="*/ 625564 w 5734864"/>
              <a:gd name="connsiteY41" fmla="*/ 2284567 h 6858000"/>
              <a:gd name="connsiteX42" fmla="*/ 627074 w 5734864"/>
              <a:gd name="connsiteY42" fmla="*/ 2289605 h 6858000"/>
              <a:gd name="connsiteX43" fmla="*/ 614574 w 5734864"/>
              <a:gd name="connsiteY43" fmla="*/ 2308717 h 6858000"/>
              <a:gd name="connsiteX44" fmla="*/ 606890 w 5734864"/>
              <a:gd name="connsiteY44" fmla="*/ 2320662 h 6858000"/>
              <a:gd name="connsiteX45" fmla="*/ 605558 w 5734864"/>
              <a:gd name="connsiteY45" fmla="*/ 2327897 h 6858000"/>
              <a:gd name="connsiteX46" fmla="*/ 602202 w 5734864"/>
              <a:gd name="connsiteY46" fmla="*/ 2357749 h 6858000"/>
              <a:gd name="connsiteX47" fmla="*/ 600213 w 5734864"/>
              <a:gd name="connsiteY47" fmla="*/ 2364905 h 6858000"/>
              <a:gd name="connsiteX48" fmla="*/ 597160 w 5734864"/>
              <a:gd name="connsiteY48" fmla="*/ 2388351 h 6858000"/>
              <a:gd name="connsiteX49" fmla="*/ 597982 w 5734864"/>
              <a:gd name="connsiteY49" fmla="*/ 2402296 h 6858000"/>
              <a:gd name="connsiteX50" fmla="*/ 593150 w 5734864"/>
              <a:gd name="connsiteY50" fmla="*/ 2420015 h 6858000"/>
              <a:gd name="connsiteX51" fmla="*/ 592833 w 5734864"/>
              <a:gd name="connsiteY51" fmla="*/ 2422749 h 6858000"/>
              <a:gd name="connsiteX52" fmla="*/ 594479 w 5734864"/>
              <a:gd name="connsiteY52" fmla="*/ 2426002 h 6858000"/>
              <a:gd name="connsiteX53" fmla="*/ 591963 w 5734864"/>
              <a:gd name="connsiteY53" fmla="*/ 2431950 h 6858000"/>
              <a:gd name="connsiteX54" fmla="*/ 591544 w 5734864"/>
              <a:gd name="connsiteY54" fmla="*/ 2433897 h 6858000"/>
              <a:gd name="connsiteX55" fmla="*/ 589519 w 5734864"/>
              <a:gd name="connsiteY55" fmla="*/ 2451398 h 6858000"/>
              <a:gd name="connsiteX56" fmla="*/ 590037 w 5734864"/>
              <a:gd name="connsiteY56" fmla="*/ 2455536 h 6858000"/>
              <a:gd name="connsiteX57" fmla="*/ 588179 w 5734864"/>
              <a:gd name="connsiteY57" fmla="*/ 2462981 h 6858000"/>
              <a:gd name="connsiteX58" fmla="*/ 583434 w 5734864"/>
              <a:gd name="connsiteY58" fmla="*/ 2503991 h 6858000"/>
              <a:gd name="connsiteX59" fmla="*/ 567942 w 5734864"/>
              <a:gd name="connsiteY59" fmla="*/ 2652936 h 6858000"/>
              <a:gd name="connsiteX60" fmla="*/ 573869 w 5734864"/>
              <a:gd name="connsiteY60" fmla="*/ 2670188 h 6858000"/>
              <a:gd name="connsiteX61" fmla="*/ 575243 w 5734864"/>
              <a:gd name="connsiteY61" fmla="*/ 2688114 h 6858000"/>
              <a:gd name="connsiteX62" fmla="*/ 573824 w 5734864"/>
              <a:gd name="connsiteY62" fmla="*/ 2689856 h 6858000"/>
              <a:gd name="connsiteX63" fmla="*/ 570699 w 5734864"/>
              <a:gd name="connsiteY63" fmla="*/ 2709353 h 6858000"/>
              <a:gd name="connsiteX64" fmla="*/ 573192 w 5734864"/>
              <a:gd name="connsiteY64" fmla="*/ 2714527 h 6858000"/>
              <a:gd name="connsiteX65" fmla="*/ 572044 w 5734864"/>
              <a:gd name="connsiteY65" fmla="*/ 2728187 h 6858000"/>
              <a:gd name="connsiteX66" fmla="*/ 572465 w 5734864"/>
              <a:gd name="connsiteY66" fmla="*/ 2755863 h 6858000"/>
              <a:gd name="connsiteX67" fmla="*/ 570028 w 5734864"/>
              <a:gd name="connsiteY67" fmla="*/ 2760324 h 6858000"/>
              <a:gd name="connsiteX68" fmla="*/ 566748 w 5734864"/>
              <a:gd name="connsiteY68" fmla="*/ 2800948 h 6858000"/>
              <a:gd name="connsiteX69" fmla="*/ 565509 w 5734864"/>
              <a:gd name="connsiteY69" fmla="*/ 2801167 h 6858000"/>
              <a:gd name="connsiteX70" fmla="*/ 559367 w 5734864"/>
              <a:gd name="connsiteY70" fmla="*/ 2811129 h 6858000"/>
              <a:gd name="connsiteX71" fmla="*/ 550354 w 5734864"/>
              <a:gd name="connsiteY71" fmla="*/ 2830949 h 6858000"/>
              <a:gd name="connsiteX72" fmla="*/ 514795 w 5734864"/>
              <a:gd name="connsiteY72" fmla="*/ 2872433 h 6858000"/>
              <a:gd name="connsiteX73" fmla="*/ 509875 w 5734864"/>
              <a:gd name="connsiteY73" fmla="*/ 2923099 h 6858000"/>
              <a:gd name="connsiteX74" fmla="*/ 509577 w 5734864"/>
              <a:gd name="connsiteY74" fmla="*/ 2923197 h 6858000"/>
              <a:gd name="connsiteX75" fmla="*/ 507597 w 5734864"/>
              <a:gd name="connsiteY75" fmla="*/ 2931868 h 6858000"/>
              <a:gd name="connsiteX76" fmla="*/ 507379 w 5734864"/>
              <a:gd name="connsiteY76" fmla="*/ 2938322 h 6858000"/>
              <a:gd name="connsiteX77" fmla="*/ 504725 w 5734864"/>
              <a:gd name="connsiteY77" fmla="*/ 2954519 h 6858000"/>
              <a:gd name="connsiteX78" fmla="*/ 502018 w 5734864"/>
              <a:gd name="connsiteY78" fmla="*/ 2959643 h 6858000"/>
              <a:gd name="connsiteX79" fmla="*/ 498360 w 5734864"/>
              <a:gd name="connsiteY79" fmla="*/ 2961019 h 6858000"/>
              <a:gd name="connsiteX80" fmla="*/ 498483 w 5734864"/>
              <a:gd name="connsiteY80" fmla="*/ 2962590 h 6858000"/>
              <a:gd name="connsiteX81" fmla="*/ 484403 w 5734864"/>
              <a:gd name="connsiteY81" fmla="*/ 2990538 h 6858000"/>
              <a:gd name="connsiteX82" fmla="*/ 463075 w 5734864"/>
              <a:gd name="connsiteY82" fmla="*/ 3055956 h 6858000"/>
              <a:gd name="connsiteX83" fmla="*/ 455013 w 5734864"/>
              <a:gd name="connsiteY83" fmla="*/ 3094482 h 6858000"/>
              <a:gd name="connsiteX84" fmla="*/ 428391 w 5734864"/>
              <a:gd name="connsiteY84" fmla="*/ 3198850 h 6858000"/>
              <a:gd name="connsiteX85" fmla="*/ 401440 w 5734864"/>
              <a:gd name="connsiteY85" fmla="*/ 3307560 h 6858000"/>
              <a:gd name="connsiteX86" fmla="*/ 386076 w 5734864"/>
              <a:gd name="connsiteY86" fmla="*/ 3373943 h 6858000"/>
              <a:gd name="connsiteX87" fmla="*/ 374726 w 5734864"/>
              <a:gd name="connsiteY87" fmla="*/ 3381364 h 6858000"/>
              <a:gd name="connsiteX88" fmla="*/ 369145 w 5734864"/>
              <a:gd name="connsiteY88" fmla="*/ 3383729 h 6858000"/>
              <a:gd name="connsiteX89" fmla="*/ 364294 w 5734864"/>
              <a:gd name="connsiteY89" fmla="*/ 3414159 h 6858000"/>
              <a:gd name="connsiteX90" fmla="*/ 366450 w 5734864"/>
              <a:gd name="connsiteY90" fmla="*/ 3436925 h 6858000"/>
              <a:gd name="connsiteX91" fmla="*/ 351743 w 5734864"/>
              <a:gd name="connsiteY91" fmla="*/ 3521619 h 6858000"/>
              <a:gd name="connsiteX92" fmla="*/ 345784 w 5734864"/>
              <a:gd name="connsiteY92" fmla="*/ 3603757 h 6858000"/>
              <a:gd name="connsiteX93" fmla="*/ 344198 w 5734864"/>
              <a:gd name="connsiteY93" fmla="*/ 3652424 h 6858000"/>
              <a:gd name="connsiteX94" fmla="*/ 352450 w 5734864"/>
              <a:gd name="connsiteY94" fmla="*/ 3665222 h 6858000"/>
              <a:gd name="connsiteX95" fmla="*/ 342621 w 5734864"/>
              <a:gd name="connsiteY95" fmla="*/ 3700804 h 6858000"/>
              <a:gd name="connsiteX96" fmla="*/ 341514 w 5734864"/>
              <a:gd name="connsiteY96" fmla="*/ 3734774 h 6858000"/>
              <a:gd name="connsiteX97" fmla="*/ 340607 w 5734864"/>
              <a:gd name="connsiteY97" fmla="*/ 3785153 h 6858000"/>
              <a:gd name="connsiteX98" fmla="*/ 340707 w 5734864"/>
              <a:gd name="connsiteY98" fmla="*/ 3788177 h 6858000"/>
              <a:gd name="connsiteX99" fmla="*/ 340361 w 5734864"/>
              <a:gd name="connsiteY99" fmla="*/ 3798803 h 6858000"/>
              <a:gd name="connsiteX100" fmla="*/ 339642 w 5734864"/>
              <a:gd name="connsiteY100" fmla="*/ 3838750 h 6858000"/>
              <a:gd name="connsiteX101" fmla="*/ 360295 w 5734864"/>
              <a:gd name="connsiteY101" fmla="*/ 4015196 h 6858000"/>
              <a:gd name="connsiteX102" fmla="*/ 339043 w 5734864"/>
              <a:gd name="connsiteY102" fmla="*/ 4052778 h 6858000"/>
              <a:gd name="connsiteX103" fmla="*/ 339343 w 5734864"/>
              <a:gd name="connsiteY103" fmla="*/ 4096257 h 6858000"/>
              <a:gd name="connsiteX104" fmla="*/ 340786 w 5734864"/>
              <a:gd name="connsiteY104" fmla="*/ 4321136 h 6858000"/>
              <a:gd name="connsiteX105" fmla="*/ 343158 w 5734864"/>
              <a:gd name="connsiteY105" fmla="*/ 4429174 h 6858000"/>
              <a:gd name="connsiteX106" fmla="*/ 334599 w 5734864"/>
              <a:gd name="connsiteY106" fmla="*/ 4449938 h 6858000"/>
              <a:gd name="connsiteX107" fmla="*/ 332890 w 5734864"/>
              <a:gd name="connsiteY107" fmla="*/ 4453515 h 6858000"/>
              <a:gd name="connsiteX108" fmla="*/ 331105 w 5734864"/>
              <a:gd name="connsiteY108" fmla="*/ 4467941 h 6858000"/>
              <a:gd name="connsiteX109" fmla="*/ 324289 w 5734864"/>
              <a:gd name="connsiteY109" fmla="*/ 4471861 h 6858000"/>
              <a:gd name="connsiteX110" fmla="*/ 317079 w 5734864"/>
              <a:gd name="connsiteY110" fmla="*/ 4493468 h 6858000"/>
              <a:gd name="connsiteX111" fmla="*/ 315557 w 5734864"/>
              <a:gd name="connsiteY111" fmla="*/ 4520067 h 6858000"/>
              <a:gd name="connsiteX112" fmla="*/ 315240 w 5734864"/>
              <a:gd name="connsiteY112" fmla="*/ 4536872 h 6858000"/>
              <a:gd name="connsiteX113" fmla="*/ 316200 w 5734864"/>
              <a:gd name="connsiteY113" fmla="*/ 4538297 h 6858000"/>
              <a:gd name="connsiteX114" fmla="*/ 317507 w 5734864"/>
              <a:gd name="connsiteY114" fmla="*/ 4547582 h 6858000"/>
              <a:gd name="connsiteX115" fmla="*/ 323078 w 5734864"/>
              <a:gd name="connsiteY115" fmla="*/ 4592102 h 6858000"/>
              <a:gd name="connsiteX116" fmla="*/ 328722 w 5734864"/>
              <a:gd name="connsiteY116" fmla="*/ 4667914 h 6858000"/>
              <a:gd name="connsiteX117" fmla="*/ 335597 w 5734864"/>
              <a:gd name="connsiteY117" fmla="*/ 4695035 h 6858000"/>
              <a:gd name="connsiteX118" fmla="*/ 339485 w 5734864"/>
              <a:gd name="connsiteY118" fmla="*/ 4695979 h 6858000"/>
              <a:gd name="connsiteX119" fmla="*/ 341089 w 5734864"/>
              <a:gd name="connsiteY119" fmla="*/ 4704268 h 6858000"/>
              <a:gd name="connsiteX120" fmla="*/ 342177 w 5734864"/>
              <a:gd name="connsiteY120" fmla="*/ 4706060 h 6858000"/>
              <a:gd name="connsiteX121" fmla="*/ 347751 w 5734864"/>
              <a:gd name="connsiteY121" fmla="*/ 4716754 h 6858000"/>
              <a:gd name="connsiteX122" fmla="*/ 344125 w 5734864"/>
              <a:gd name="connsiteY122" fmla="*/ 4764669 h 6858000"/>
              <a:gd name="connsiteX123" fmla="*/ 340188 w 5734864"/>
              <a:gd name="connsiteY123" fmla="*/ 4779386 h 6858000"/>
              <a:gd name="connsiteX124" fmla="*/ 335146 w 5734864"/>
              <a:gd name="connsiteY124" fmla="*/ 4787491 h 6858000"/>
              <a:gd name="connsiteX125" fmla="*/ 319124 w 5734864"/>
              <a:gd name="connsiteY125" fmla="*/ 4843514 h 6858000"/>
              <a:gd name="connsiteX126" fmla="*/ 305956 w 5734864"/>
              <a:gd name="connsiteY126" fmla="*/ 4881505 h 6858000"/>
              <a:gd name="connsiteX127" fmla="*/ 301062 w 5734864"/>
              <a:gd name="connsiteY127" fmla="*/ 4889332 h 6858000"/>
              <a:gd name="connsiteX128" fmla="*/ 302141 w 5734864"/>
              <a:gd name="connsiteY128" fmla="*/ 4899400 h 6858000"/>
              <a:gd name="connsiteX129" fmla="*/ 304424 w 5734864"/>
              <a:gd name="connsiteY129" fmla="*/ 4902664 h 6858000"/>
              <a:gd name="connsiteX130" fmla="*/ 293123 w 5734864"/>
              <a:gd name="connsiteY130" fmla="*/ 4932769 h 6858000"/>
              <a:gd name="connsiteX131" fmla="*/ 292275 w 5734864"/>
              <a:gd name="connsiteY131" fmla="*/ 4936482 h 6858000"/>
              <a:gd name="connsiteX132" fmla="*/ 288304 w 5734864"/>
              <a:gd name="connsiteY132" fmla="*/ 4962325 h 6858000"/>
              <a:gd name="connsiteX133" fmla="*/ 287420 w 5734864"/>
              <a:gd name="connsiteY133" fmla="*/ 5042193 h 6858000"/>
              <a:gd name="connsiteX134" fmla="*/ 287020 w 5734864"/>
              <a:gd name="connsiteY134" fmla="*/ 5065655 h 6858000"/>
              <a:gd name="connsiteX135" fmla="*/ 288488 w 5734864"/>
              <a:gd name="connsiteY135" fmla="*/ 5082216 h 6858000"/>
              <a:gd name="connsiteX136" fmla="*/ 282763 w 5734864"/>
              <a:gd name="connsiteY136" fmla="*/ 5127114 h 6858000"/>
              <a:gd name="connsiteX137" fmla="*/ 269316 w 5734864"/>
              <a:gd name="connsiteY137" fmla="*/ 5202682 h 6858000"/>
              <a:gd name="connsiteX138" fmla="*/ 269174 w 5734864"/>
              <a:gd name="connsiteY138" fmla="*/ 5230835 h 6858000"/>
              <a:gd name="connsiteX139" fmla="*/ 272679 w 5734864"/>
              <a:gd name="connsiteY139" fmla="*/ 5232660 h 6858000"/>
              <a:gd name="connsiteX140" fmla="*/ 272160 w 5734864"/>
              <a:gd name="connsiteY140" fmla="*/ 5241150 h 6858000"/>
              <a:gd name="connsiteX141" fmla="*/ 272760 w 5734864"/>
              <a:gd name="connsiteY141" fmla="*/ 5243156 h 6858000"/>
              <a:gd name="connsiteX142" fmla="*/ 275462 w 5734864"/>
              <a:gd name="connsiteY142" fmla="*/ 5254919 h 6858000"/>
              <a:gd name="connsiteX143" fmla="*/ 262897 w 5734864"/>
              <a:gd name="connsiteY143" fmla="*/ 5286259 h 6858000"/>
              <a:gd name="connsiteX144" fmla="*/ 252761 w 5734864"/>
              <a:gd name="connsiteY144" fmla="*/ 5357801 h 6858000"/>
              <a:gd name="connsiteX145" fmla="*/ 242360 w 5734864"/>
              <a:gd name="connsiteY145" fmla="*/ 5460080 h 6858000"/>
              <a:gd name="connsiteX146" fmla="*/ 229880 w 5734864"/>
              <a:gd name="connsiteY146" fmla="*/ 5539714 h 6858000"/>
              <a:gd name="connsiteX147" fmla="*/ 204283 w 5734864"/>
              <a:gd name="connsiteY147" fmla="*/ 5639080 h 6858000"/>
              <a:gd name="connsiteX148" fmla="*/ 198948 w 5734864"/>
              <a:gd name="connsiteY148" fmla="*/ 5710958 h 6858000"/>
              <a:gd name="connsiteX149" fmla="*/ 192367 w 5734864"/>
              <a:gd name="connsiteY149" fmla="*/ 5719859 h 6858000"/>
              <a:gd name="connsiteX150" fmla="*/ 188035 w 5734864"/>
              <a:gd name="connsiteY150" fmla="*/ 5729935 h 6858000"/>
              <a:gd name="connsiteX151" fmla="*/ 188428 w 5734864"/>
              <a:gd name="connsiteY151" fmla="*/ 5731182 h 6858000"/>
              <a:gd name="connsiteX152" fmla="*/ 181635 w 5734864"/>
              <a:gd name="connsiteY152" fmla="*/ 5753538 h 6858000"/>
              <a:gd name="connsiteX153" fmla="*/ 169744 w 5734864"/>
              <a:gd name="connsiteY153" fmla="*/ 5796307 h 6858000"/>
              <a:gd name="connsiteX154" fmla="*/ 170351 w 5734864"/>
              <a:gd name="connsiteY154" fmla="*/ 5796644 h 6858000"/>
              <a:gd name="connsiteX155" fmla="*/ 171559 w 5734864"/>
              <a:gd name="connsiteY155" fmla="*/ 5803435 h 6858000"/>
              <a:gd name="connsiteX156" fmla="*/ 172284 w 5734864"/>
              <a:gd name="connsiteY156" fmla="*/ 5816391 h 6858000"/>
              <a:gd name="connsiteX157" fmla="*/ 182542 w 5734864"/>
              <a:gd name="connsiteY157" fmla="*/ 5846382 h 6858000"/>
              <a:gd name="connsiteX158" fmla="*/ 175877 w 5734864"/>
              <a:gd name="connsiteY158" fmla="*/ 5871336 h 6858000"/>
              <a:gd name="connsiteX159" fmla="*/ 174910 w 5734864"/>
              <a:gd name="connsiteY159" fmla="*/ 5876376 h 6858000"/>
              <a:gd name="connsiteX160" fmla="*/ 175047 w 5734864"/>
              <a:gd name="connsiteY160" fmla="*/ 5876483 h 6858000"/>
              <a:gd name="connsiteX161" fmla="*/ 174335 w 5734864"/>
              <a:gd name="connsiteY161" fmla="*/ 5881814 h 6858000"/>
              <a:gd name="connsiteX162" fmla="*/ 171273 w 5734864"/>
              <a:gd name="connsiteY162" fmla="*/ 5895339 h 6858000"/>
              <a:gd name="connsiteX163" fmla="*/ 171658 w 5734864"/>
              <a:gd name="connsiteY163" fmla="*/ 5898749 h 6858000"/>
              <a:gd name="connsiteX164" fmla="*/ 174658 w 5734864"/>
              <a:gd name="connsiteY164" fmla="*/ 5919558 h 6858000"/>
              <a:gd name="connsiteX165" fmla="*/ 169099 w 5734864"/>
              <a:gd name="connsiteY165" fmla="*/ 5984417 h 6858000"/>
              <a:gd name="connsiteX166" fmla="*/ 162007 w 5734864"/>
              <a:gd name="connsiteY166" fmla="*/ 6049043 h 6858000"/>
              <a:gd name="connsiteX167" fmla="*/ 156875 w 5734864"/>
              <a:gd name="connsiteY167" fmla="*/ 6114000 h 6858000"/>
              <a:gd name="connsiteX168" fmla="*/ 165441 w 5734864"/>
              <a:gd name="connsiteY168" fmla="*/ 6146938 h 6858000"/>
              <a:gd name="connsiteX169" fmla="*/ 165177 w 5734864"/>
              <a:gd name="connsiteY169" fmla="*/ 6150658 h 6858000"/>
              <a:gd name="connsiteX170" fmla="*/ 161772 w 5734864"/>
              <a:gd name="connsiteY170" fmla="*/ 6160011 h 6858000"/>
              <a:gd name="connsiteX171" fmla="*/ 160051 w 5734864"/>
              <a:gd name="connsiteY171" fmla="*/ 6163393 h 6858000"/>
              <a:gd name="connsiteX172" fmla="*/ 158473 w 5734864"/>
              <a:gd name="connsiteY172" fmla="*/ 6168628 h 6858000"/>
              <a:gd name="connsiteX173" fmla="*/ 158573 w 5734864"/>
              <a:gd name="connsiteY173" fmla="*/ 6168799 h 6858000"/>
              <a:gd name="connsiteX174" fmla="*/ 146463 w 5734864"/>
              <a:gd name="connsiteY174" fmla="*/ 6196671 h 6858000"/>
              <a:gd name="connsiteX175" fmla="*/ 150209 w 5734864"/>
              <a:gd name="connsiteY175" fmla="*/ 6232365 h 6858000"/>
              <a:gd name="connsiteX176" fmla="*/ 148544 w 5734864"/>
              <a:gd name="connsiteY176" fmla="*/ 6246162 h 6858000"/>
              <a:gd name="connsiteX177" fmla="*/ 148403 w 5734864"/>
              <a:gd name="connsiteY177" fmla="*/ 6253754 h 6858000"/>
              <a:gd name="connsiteX178" fmla="*/ 138880 w 5734864"/>
              <a:gd name="connsiteY178" fmla="*/ 6276449 h 6858000"/>
              <a:gd name="connsiteX179" fmla="*/ 138683 w 5734864"/>
              <a:gd name="connsiteY179" fmla="*/ 6279721 h 6858000"/>
              <a:gd name="connsiteX180" fmla="*/ 130721 w 5734864"/>
              <a:gd name="connsiteY180" fmla="*/ 6293675 h 6858000"/>
              <a:gd name="connsiteX181" fmla="*/ 120717 w 5734864"/>
              <a:gd name="connsiteY181" fmla="*/ 6313967 h 6858000"/>
              <a:gd name="connsiteX182" fmla="*/ 120841 w 5734864"/>
              <a:gd name="connsiteY182" fmla="*/ 6315437 h 6858000"/>
              <a:gd name="connsiteX183" fmla="*/ 115208 w 5734864"/>
              <a:gd name="connsiteY183" fmla="*/ 6324024 h 6858000"/>
              <a:gd name="connsiteX184" fmla="*/ 101217 w 5734864"/>
              <a:gd name="connsiteY184" fmla="*/ 6365923 h 6858000"/>
              <a:gd name="connsiteX185" fmla="*/ 74946 w 5734864"/>
              <a:gd name="connsiteY185" fmla="*/ 6556817 h 6858000"/>
              <a:gd name="connsiteX186" fmla="*/ 16001 w 5734864"/>
              <a:gd name="connsiteY186" fmla="*/ 6808678 h 6858000"/>
              <a:gd name="connsiteX187" fmla="*/ 0 w 5734864"/>
              <a:gd name="connsiteY187" fmla="*/ 6858000 h 6858000"/>
              <a:gd name="connsiteX188" fmla="*/ 5734864 w 5734864"/>
              <a:gd name="connsiteY188" fmla="*/ 685800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6695 w 5734864"/>
              <a:gd name="connsiteY13" fmla="*/ 1035077 h 6858000"/>
              <a:gd name="connsiteX14" fmla="*/ 847865 w 5734864"/>
              <a:gd name="connsiteY14" fmla="*/ 1070795 h 6858000"/>
              <a:gd name="connsiteX15" fmla="*/ 862786 w 5734864"/>
              <a:gd name="connsiteY15" fmla="*/ 1238994 h 6858000"/>
              <a:gd name="connsiteX16" fmla="*/ 859345 w 5734864"/>
              <a:gd name="connsiteY16" fmla="*/ 1380427 h 6858000"/>
              <a:gd name="connsiteX17" fmla="*/ 855172 w 5734864"/>
              <a:gd name="connsiteY17" fmla="*/ 1435262 h 6858000"/>
              <a:gd name="connsiteX18" fmla="*/ 860494 w 5734864"/>
              <a:gd name="connsiteY18" fmla="*/ 1453861 h 6858000"/>
              <a:gd name="connsiteX19" fmla="*/ 853731 w 5734864"/>
              <a:gd name="connsiteY19" fmla="*/ 1467047 h 6858000"/>
              <a:gd name="connsiteX20" fmla="*/ 845847 w 5734864"/>
              <a:gd name="connsiteY20" fmla="*/ 1502307 h 6858000"/>
              <a:gd name="connsiteX21" fmla="*/ 817613 w 5734864"/>
              <a:gd name="connsiteY21" fmla="*/ 1565166 h 6858000"/>
              <a:gd name="connsiteX22" fmla="*/ 804223 w 5734864"/>
              <a:gd name="connsiteY22" fmla="*/ 1601941 h 6858000"/>
              <a:gd name="connsiteX23" fmla="*/ 791773 w 5734864"/>
              <a:gd name="connsiteY23" fmla="*/ 1627005 h 6858000"/>
              <a:gd name="connsiteX24" fmla="*/ 774645 w 5734864"/>
              <a:gd name="connsiteY24" fmla="*/ 1699922 h 6858000"/>
              <a:gd name="connsiteX25" fmla="*/ 752343 w 5734864"/>
              <a:gd name="connsiteY25" fmla="*/ 1824604 h 6858000"/>
              <a:gd name="connsiteX26" fmla="*/ 746254 w 5734864"/>
              <a:gd name="connsiteY26" fmla="*/ 1850222 h 6858000"/>
              <a:gd name="connsiteX27" fmla="*/ 728600 w 5734864"/>
              <a:gd name="connsiteY27" fmla="*/ 1869603 h 6858000"/>
              <a:gd name="connsiteX28" fmla="*/ 724396 w 5734864"/>
              <a:gd name="connsiteY28" fmla="*/ 1883104 h 6858000"/>
              <a:gd name="connsiteX29" fmla="*/ 722165 w 5734864"/>
              <a:gd name="connsiteY29" fmla="*/ 1885924 h 6858000"/>
              <a:gd name="connsiteX30" fmla="*/ 721338 w 5734864"/>
              <a:gd name="connsiteY30" fmla="*/ 1887123 h 6858000"/>
              <a:gd name="connsiteX31" fmla="*/ 714840 w 5734864"/>
              <a:gd name="connsiteY31" fmla="*/ 1902274 h 6858000"/>
              <a:gd name="connsiteX32" fmla="*/ 722847 w 5734864"/>
              <a:gd name="connsiteY32" fmla="*/ 1929891 h 6858000"/>
              <a:gd name="connsiteX33" fmla="*/ 714660 w 5734864"/>
              <a:gd name="connsiteY33" fmla="*/ 1982709 h 6858000"/>
              <a:gd name="connsiteX34" fmla="*/ 710759 w 5734864"/>
              <a:gd name="connsiteY34" fmla="*/ 2013010 h 6858000"/>
              <a:gd name="connsiteX35" fmla="*/ 697927 w 5734864"/>
              <a:gd name="connsiteY35" fmla="*/ 2069833 h 6858000"/>
              <a:gd name="connsiteX36" fmla="*/ 693594 w 5734864"/>
              <a:gd name="connsiteY36" fmla="*/ 2103731 h 6858000"/>
              <a:gd name="connsiteX37" fmla="*/ 691109 w 5734864"/>
              <a:gd name="connsiteY37" fmla="*/ 2124027 h 6858000"/>
              <a:gd name="connsiteX38" fmla="*/ 676593 w 5734864"/>
              <a:gd name="connsiteY38" fmla="*/ 2176182 h 6858000"/>
              <a:gd name="connsiteX39" fmla="*/ 633227 w 5734864"/>
              <a:gd name="connsiteY39" fmla="*/ 2258036 h 6858000"/>
              <a:gd name="connsiteX40" fmla="*/ 625564 w 5734864"/>
              <a:gd name="connsiteY40" fmla="*/ 2284567 h 6858000"/>
              <a:gd name="connsiteX41" fmla="*/ 627074 w 5734864"/>
              <a:gd name="connsiteY41" fmla="*/ 2289605 h 6858000"/>
              <a:gd name="connsiteX42" fmla="*/ 614574 w 5734864"/>
              <a:gd name="connsiteY42" fmla="*/ 2308717 h 6858000"/>
              <a:gd name="connsiteX43" fmla="*/ 606890 w 5734864"/>
              <a:gd name="connsiteY43" fmla="*/ 2320662 h 6858000"/>
              <a:gd name="connsiteX44" fmla="*/ 605558 w 5734864"/>
              <a:gd name="connsiteY44" fmla="*/ 2327897 h 6858000"/>
              <a:gd name="connsiteX45" fmla="*/ 602202 w 5734864"/>
              <a:gd name="connsiteY45" fmla="*/ 2357749 h 6858000"/>
              <a:gd name="connsiteX46" fmla="*/ 600213 w 5734864"/>
              <a:gd name="connsiteY46" fmla="*/ 2364905 h 6858000"/>
              <a:gd name="connsiteX47" fmla="*/ 597160 w 5734864"/>
              <a:gd name="connsiteY47" fmla="*/ 2388351 h 6858000"/>
              <a:gd name="connsiteX48" fmla="*/ 597982 w 5734864"/>
              <a:gd name="connsiteY48" fmla="*/ 2402296 h 6858000"/>
              <a:gd name="connsiteX49" fmla="*/ 593150 w 5734864"/>
              <a:gd name="connsiteY49" fmla="*/ 2420015 h 6858000"/>
              <a:gd name="connsiteX50" fmla="*/ 592833 w 5734864"/>
              <a:gd name="connsiteY50" fmla="*/ 2422749 h 6858000"/>
              <a:gd name="connsiteX51" fmla="*/ 594479 w 5734864"/>
              <a:gd name="connsiteY51" fmla="*/ 2426002 h 6858000"/>
              <a:gd name="connsiteX52" fmla="*/ 591963 w 5734864"/>
              <a:gd name="connsiteY52" fmla="*/ 2431950 h 6858000"/>
              <a:gd name="connsiteX53" fmla="*/ 591544 w 5734864"/>
              <a:gd name="connsiteY53" fmla="*/ 2433897 h 6858000"/>
              <a:gd name="connsiteX54" fmla="*/ 589519 w 5734864"/>
              <a:gd name="connsiteY54" fmla="*/ 2451398 h 6858000"/>
              <a:gd name="connsiteX55" fmla="*/ 590037 w 5734864"/>
              <a:gd name="connsiteY55" fmla="*/ 2455536 h 6858000"/>
              <a:gd name="connsiteX56" fmla="*/ 588179 w 5734864"/>
              <a:gd name="connsiteY56" fmla="*/ 2462981 h 6858000"/>
              <a:gd name="connsiteX57" fmla="*/ 583434 w 5734864"/>
              <a:gd name="connsiteY57" fmla="*/ 2503991 h 6858000"/>
              <a:gd name="connsiteX58" fmla="*/ 567942 w 5734864"/>
              <a:gd name="connsiteY58" fmla="*/ 2652936 h 6858000"/>
              <a:gd name="connsiteX59" fmla="*/ 573869 w 5734864"/>
              <a:gd name="connsiteY59" fmla="*/ 2670188 h 6858000"/>
              <a:gd name="connsiteX60" fmla="*/ 575243 w 5734864"/>
              <a:gd name="connsiteY60" fmla="*/ 2688114 h 6858000"/>
              <a:gd name="connsiteX61" fmla="*/ 573824 w 5734864"/>
              <a:gd name="connsiteY61" fmla="*/ 2689856 h 6858000"/>
              <a:gd name="connsiteX62" fmla="*/ 570699 w 5734864"/>
              <a:gd name="connsiteY62" fmla="*/ 2709353 h 6858000"/>
              <a:gd name="connsiteX63" fmla="*/ 573192 w 5734864"/>
              <a:gd name="connsiteY63" fmla="*/ 2714527 h 6858000"/>
              <a:gd name="connsiteX64" fmla="*/ 572044 w 5734864"/>
              <a:gd name="connsiteY64" fmla="*/ 2728187 h 6858000"/>
              <a:gd name="connsiteX65" fmla="*/ 572465 w 5734864"/>
              <a:gd name="connsiteY65" fmla="*/ 2755863 h 6858000"/>
              <a:gd name="connsiteX66" fmla="*/ 570028 w 5734864"/>
              <a:gd name="connsiteY66" fmla="*/ 2760324 h 6858000"/>
              <a:gd name="connsiteX67" fmla="*/ 566748 w 5734864"/>
              <a:gd name="connsiteY67" fmla="*/ 2800948 h 6858000"/>
              <a:gd name="connsiteX68" fmla="*/ 565509 w 5734864"/>
              <a:gd name="connsiteY68" fmla="*/ 2801167 h 6858000"/>
              <a:gd name="connsiteX69" fmla="*/ 559367 w 5734864"/>
              <a:gd name="connsiteY69" fmla="*/ 2811129 h 6858000"/>
              <a:gd name="connsiteX70" fmla="*/ 550354 w 5734864"/>
              <a:gd name="connsiteY70" fmla="*/ 2830949 h 6858000"/>
              <a:gd name="connsiteX71" fmla="*/ 514795 w 5734864"/>
              <a:gd name="connsiteY71" fmla="*/ 2872433 h 6858000"/>
              <a:gd name="connsiteX72" fmla="*/ 509875 w 5734864"/>
              <a:gd name="connsiteY72" fmla="*/ 2923099 h 6858000"/>
              <a:gd name="connsiteX73" fmla="*/ 509577 w 5734864"/>
              <a:gd name="connsiteY73" fmla="*/ 2923197 h 6858000"/>
              <a:gd name="connsiteX74" fmla="*/ 507597 w 5734864"/>
              <a:gd name="connsiteY74" fmla="*/ 2931868 h 6858000"/>
              <a:gd name="connsiteX75" fmla="*/ 507379 w 5734864"/>
              <a:gd name="connsiteY75" fmla="*/ 2938322 h 6858000"/>
              <a:gd name="connsiteX76" fmla="*/ 504725 w 5734864"/>
              <a:gd name="connsiteY76" fmla="*/ 2954519 h 6858000"/>
              <a:gd name="connsiteX77" fmla="*/ 502018 w 5734864"/>
              <a:gd name="connsiteY77" fmla="*/ 2959643 h 6858000"/>
              <a:gd name="connsiteX78" fmla="*/ 498360 w 5734864"/>
              <a:gd name="connsiteY78" fmla="*/ 2961019 h 6858000"/>
              <a:gd name="connsiteX79" fmla="*/ 498483 w 5734864"/>
              <a:gd name="connsiteY79" fmla="*/ 2962590 h 6858000"/>
              <a:gd name="connsiteX80" fmla="*/ 484403 w 5734864"/>
              <a:gd name="connsiteY80" fmla="*/ 2990538 h 6858000"/>
              <a:gd name="connsiteX81" fmla="*/ 463075 w 5734864"/>
              <a:gd name="connsiteY81" fmla="*/ 3055956 h 6858000"/>
              <a:gd name="connsiteX82" fmla="*/ 455013 w 5734864"/>
              <a:gd name="connsiteY82" fmla="*/ 3094482 h 6858000"/>
              <a:gd name="connsiteX83" fmla="*/ 428391 w 5734864"/>
              <a:gd name="connsiteY83" fmla="*/ 3198850 h 6858000"/>
              <a:gd name="connsiteX84" fmla="*/ 401440 w 5734864"/>
              <a:gd name="connsiteY84" fmla="*/ 3307560 h 6858000"/>
              <a:gd name="connsiteX85" fmla="*/ 386076 w 5734864"/>
              <a:gd name="connsiteY85" fmla="*/ 3373943 h 6858000"/>
              <a:gd name="connsiteX86" fmla="*/ 374726 w 5734864"/>
              <a:gd name="connsiteY86" fmla="*/ 3381364 h 6858000"/>
              <a:gd name="connsiteX87" fmla="*/ 369145 w 5734864"/>
              <a:gd name="connsiteY87" fmla="*/ 3383729 h 6858000"/>
              <a:gd name="connsiteX88" fmla="*/ 364294 w 5734864"/>
              <a:gd name="connsiteY88" fmla="*/ 3414159 h 6858000"/>
              <a:gd name="connsiteX89" fmla="*/ 366450 w 5734864"/>
              <a:gd name="connsiteY89" fmla="*/ 3436925 h 6858000"/>
              <a:gd name="connsiteX90" fmla="*/ 351743 w 5734864"/>
              <a:gd name="connsiteY90" fmla="*/ 3521619 h 6858000"/>
              <a:gd name="connsiteX91" fmla="*/ 345784 w 5734864"/>
              <a:gd name="connsiteY91" fmla="*/ 3603757 h 6858000"/>
              <a:gd name="connsiteX92" fmla="*/ 344198 w 5734864"/>
              <a:gd name="connsiteY92" fmla="*/ 3652424 h 6858000"/>
              <a:gd name="connsiteX93" fmla="*/ 352450 w 5734864"/>
              <a:gd name="connsiteY93" fmla="*/ 3665222 h 6858000"/>
              <a:gd name="connsiteX94" fmla="*/ 342621 w 5734864"/>
              <a:gd name="connsiteY94" fmla="*/ 3700804 h 6858000"/>
              <a:gd name="connsiteX95" fmla="*/ 341514 w 5734864"/>
              <a:gd name="connsiteY95" fmla="*/ 3734774 h 6858000"/>
              <a:gd name="connsiteX96" fmla="*/ 340607 w 5734864"/>
              <a:gd name="connsiteY96" fmla="*/ 3785153 h 6858000"/>
              <a:gd name="connsiteX97" fmla="*/ 340707 w 5734864"/>
              <a:gd name="connsiteY97" fmla="*/ 3788177 h 6858000"/>
              <a:gd name="connsiteX98" fmla="*/ 340361 w 5734864"/>
              <a:gd name="connsiteY98" fmla="*/ 3798803 h 6858000"/>
              <a:gd name="connsiteX99" fmla="*/ 339642 w 5734864"/>
              <a:gd name="connsiteY99" fmla="*/ 3838750 h 6858000"/>
              <a:gd name="connsiteX100" fmla="*/ 360295 w 5734864"/>
              <a:gd name="connsiteY100" fmla="*/ 4015196 h 6858000"/>
              <a:gd name="connsiteX101" fmla="*/ 339043 w 5734864"/>
              <a:gd name="connsiteY101" fmla="*/ 4052778 h 6858000"/>
              <a:gd name="connsiteX102" fmla="*/ 339343 w 5734864"/>
              <a:gd name="connsiteY102" fmla="*/ 4096257 h 6858000"/>
              <a:gd name="connsiteX103" fmla="*/ 340786 w 5734864"/>
              <a:gd name="connsiteY103" fmla="*/ 4321136 h 6858000"/>
              <a:gd name="connsiteX104" fmla="*/ 343158 w 5734864"/>
              <a:gd name="connsiteY104" fmla="*/ 4429174 h 6858000"/>
              <a:gd name="connsiteX105" fmla="*/ 334599 w 5734864"/>
              <a:gd name="connsiteY105" fmla="*/ 4449938 h 6858000"/>
              <a:gd name="connsiteX106" fmla="*/ 332890 w 5734864"/>
              <a:gd name="connsiteY106" fmla="*/ 4453515 h 6858000"/>
              <a:gd name="connsiteX107" fmla="*/ 331105 w 5734864"/>
              <a:gd name="connsiteY107" fmla="*/ 4467941 h 6858000"/>
              <a:gd name="connsiteX108" fmla="*/ 324289 w 5734864"/>
              <a:gd name="connsiteY108" fmla="*/ 4471861 h 6858000"/>
              <a:gd name="connsiteX109" fmla="*/ 317079 w 5734864"/>
              <a:gd name="connsiteY109" fmla="*/ 4493468 h 6858000"/>
              <a:gd name="connsiteX110" fmla="*/ 315557 w 5734864"/>
              <a:gd name="connsiteY110" fmla="*/ 4520067 h 6858000"/>
              <a:gd name="connsiteX111" fmla="*/ 315240 w 5734864"/>
              <a:gd name="connsiteY111" fmla="*/ 4536872 h 6858000"/>
              <a:gd name="connsiteX112" fmla="*/ 316200 w 5734864"/>
              <a:gd name="connsiteY112" fmla="*/ 4538297 h 6858000"/>
              <a:gd name="connsiteX113" fmla="*/ 317507 w 5734864"/>
              <a:gd name="connsiteY113" fmla="*/ 4547582 h 6858000"/>
              <a:gd name="connsiteX114" fmla="*/ 323078 w 5734864"/>
              <a:gd name="connsiteY114" fmla="*/ 4592102 h 6858000"/>
              <a:gd name="connsiteX115" fmla="*/ 328722 w 5734864"/>
              <a:gd name="connsiteY115" fmla="*/ 4667914 h 6858000"/>
              <a:gd name="connsiteX116" fmla="*/ 335597 w 5734864"/>
              <a:gd name="connsiteY116" fmla="*/ 4695035 h 6858000"/>
              <a:gd name="connsiteX117" fmla="*/ 339485 w 5734864"/>
              <a:gd name="connsiteY117" fmla="*/ 4695979 h 6858000"/>
              <a:gd name="connsiteX118" fmla="*/ 341089 w 5734864"/>
              <a:gd name="connsiteY118" fmla="*/ 4704268 h 6858000"/>
              <a:gd name="connsiteX119" fmla="*/ 342177 w 5734864"/>
              <a:gd name="connsiteY119" fmla="*/ 4706060 h 6858000"/>
              <a:gd name="connsiteX120" fmla="*/ 347751 w 5734864"/>
              <a:gd name="connsiteY120" fmla="*/ 4716754 h 6858000"/>
              <a:gd name="connsiteX121" fmla="*/ 344125 w 5734864"/>
              <a:gd name="connsiteY121" fmla="*/ 4764669 h 6858000"/>
              <a:gd name="connsiteX122" fmla="*/ 340188 w 5734864"/>
              <a:gd name="connsiteY122" fmla="*/ 4779386 h 6858000"/>
              <a:gd name="connsiteX123" fmla="*/ 335146 w 5734864"/>
              <a:gd name="connsiteY123" fmla="*/ 4787491 h 6858000"/>
              <a:gd name="connsiteX124" fmla="*/ 319124 w 5734864"/>
              <a:gd name="connsiteY124" fmla="*/ 4843514 h 6858000"/>
              <a:gd name="connsiteX125" fmla="*/ 305956 w 5734864"/>
              <a:gd name="connsiteY125" fmla="*/ 4881505 h 6858000"/>
              <a:gd name="connsiteX126" fmla="*/ 301062 w 5734864"/>
              <a:gd name="connsiteY126" fmla="*/ 4889332 h 6858000"/>
              <a:gd name="connsiteX127" fmla="*/ 302141 w 5734864"/>
              <a:gd name="connsiteY127" fmla="*/ 4899400 h 6858000"/>
              <a:gd name="connsiteX128" fmla="*/ 304424 w 5734864"/>
              <a:gd name="connsiteY128" fmla="*/ 4902664 h 6858000"/>
              <a:gd name="connsiteX129" fmla="*/ 293123 w 5734864"/>
              <a:gd name="connsiteY129" fmla="*/ 4932769 h 6858000"/>
              <a:gd name="connsiteX130" fmla="*/ 292275 w 5734864"/>
              <a:gd name="connsiteY130" fmla="*/ 4936482 h 6858000"/>
              <a:gd name="connsiteX131" fmla="*/ 288304 w 5734864"/>
              <a:gd name="connsiteY131" fmla="*/ 4962325 h 6858000"/>
              <a:gd name="connsiteX132" fmla="*/ 287420 w 5734864"/>
              <a:gd name="connsiteY132" fmla="*/ 5042193 h 6858000"/>
              <a:gd name="connsiteX133" fmla="*/ 287020 w 5734864"/>
              <a:gd name="connsiteY133" fmla="*/ 5065655 h 6858000"/>
              <a:gd name="connsiteX134" fmla="*/ 288488 w 5734864"/>
              <a:gd name="connsiteY134" fmla="*/ 5082216 h 6858000"/>
              <a:gd name="connsiteX135" fmla="*/ 282763 w 5734864"/>
              <a:gd name="connsiteY135" fmla="*/ 5127114 h 6858000"/>
              <a:gd name="connsiteX136" fmla="*/ 269316 w 5734864"/>
              <a:gd name="connsiteY136" fmla="*/ 5202682 h 6858000"/>
              <a:gd name="connsiteX137" fmla="*/ 269174 w 5734864"/>
              <a:gd name="connsiteY137" fmla="*/ 5230835 h 6858000"/>
              <a:gd name="connsiteX138" fmla="*/ 272679 w 5734864"/>
              <a:gd name="connsiteY138" fmla="*/ 5232660 h 6858000"/>
              <a:gd name="connsiteX139" fmla="*/ 272160 w 5734864"/>
              <a:gd name="connsiteY139" fmla="*/ 5241150 h 6858000"/>
              <a:gd name="connsiteX140" fmla="*/ 272760 w 5734864"/>
              <a:gd name="connsiteY140" fmla="*/ 5243156 h 6858000"/>
              <a:gd name="connsiteX141" fmla="*/ 275462 w 5734864"/>
              <a:gd name="connsiteY141" fmla="*/ 5254919 h 6858000"/>
              <a:gd name="connsiteX142" fmla="*/ 262897 w 5734864"/>
              <a:gd name="connsiteY142" fmla="*/ 5286259 h 6858000"/>
              <a:gd name="connsiteX143" fmla="*/ 252761 w 5734864"/>
              <a:gd name="connsiteY143" fmla="*/ 5357801 h 6858000"/>
              <a:gd name="connsiteX144" fmla="*/ 242360 w 5734864"/>
              <a:gd name="connsiteY144" fmla="*/ 5460080 h 6858000"/>
              <a:gd name="connsiteX145" fmla="*/ 229880 w 5734864"/>
              <a:gd name="connsiteY145" fmla="*/ 5539714 h 6858000"/>
              <a:gd name="connsiteX146" fmla="*/ 204283 w 5734864"/>
              <a:gd name="connsiteY146" fmla="*/ 5639080 h 6858000"/>
              <a:gd name="connsiteX147" fmla="*/ 198948 w 5734864"/>
              <a:gd name="connsiteY147" fmla="*/ 5710958 h 6858000"/>
              <a:gd name="connsiteX148" fmla="*/ 192367 w 5734864"/>
              <a:gd name="connsiteY148" fmla="*/ 5719859 h 6858000"/>
              <a:gd name="connsiteX149" fmla="*/ 188035 w 5734864"/>
              <a:gd name="connsiteY149" fmla="*/ 5729935 h 6858000"/>
              <a:gd name="connsiteX150" fmla="*/ 188428 w 5734864"/>
              <a:gd name="connsiteY150" fmla="*/ 5731182 h 6858000"/>
              <a:gd name="connsiteX151" fmla="*/ 181635 w 5734864"/>
              <a:gd name="connsiteY151" fmla="*/ 5753538 h 6858000"/>
              <a:gd name="connsiteX152" fmla="*/ 169744 w 5734864"/>
              <a:gd name="connsiteY152" fmla="*/ 5796307 h 6858000"/>
              <a:gd name="connsiteX153" fmla="*/ 170351 w 5734864"/>
              <a:gd name="connsiteY153" fmla="*/ 5796644 h 6858000"/>
              <a:gd name="connsiteX154" fmla="*/ 171559 w 5734864"/>
              <a:gd name="connsiteY154" fmla="*/ 5803435 h 6858000"/>
              <a:gd name="connsiteX155" fmla="*/ 172284 w 5734864"/>
              <a:gd name="connsiteY155" fmla="*/ 5816391 h 6858000"/>
              <a:gd name="connsiteX156" fmla="*/ 182542 w 5734864"/>
              <a:gd name="connsiteY156" fmla="*/ 5846382 h 6858000"/>
              <a:gd name="connsiteX157" fmla="*/ 175877 w 5734864"/>
              <a:gd name="connsiteY157" fmla="*/ 5871336 h 6858000"/>
              <a:gd name="connsiteX158" fmla="*/ 174910 w 5734864"/>
              <a:gd name="connsiteY158" fmla="*/ 5876376 h 6858000"/>
              <a:gd name="connsiteX159" fmla="*/ 175047 w 5734864"/>
              <a:gd name="connsiteY159" fmla="*/ 5876483 h 6858000"/>
              <a:gd name="connsiteX160" fmla="*/ 174335 w 5734864"/>
              <a:gd name="connsiteY160" fmla="*/ 5881814 h 6858000"/>
              <a:gd name="connsiteX161" fmla="*/ 171273 w 5734864"/>
              <a:gd name="connsiteY161" fmla="*/ 5895339 h 6858000"/>
              <a:gd name="connsiteX162" fmla="*/ 171658 w 5734864"/>
              <a:gd name="connsiteY162" fmla="*/ 5898749 h 6858000"/>
              <a:gd name="connsiteX163" fmla="*/ 174658 w 5734864"/>
              <a:gd name="connsiteY163" fmla="*/ 5919558 h 6858000"/>
              <a:gd name="connsiteX164" fmla="*/ 169099 w 5734864"/>
              <a:gd name="connsiteY164" fmla="*/ 5984417 h 6858000"/>
              <a:gd name="connsiteX165" fmla="*/ 162007 w 5734864"/>
              <a:gd name="connsiteY165" fmla="*/ 6049043 h 6858000"/>
              <a:gd name="connsiteX166" fmla="*/ 156875 w 5734864"/>
              <a:gd name="connsiteY166" fmla="*/ 6114000 h 6858000"/>
              <a:gd name="connsiteX167" fmla="*/ 165441 w 5734864"/>
              <a:gd name="connsiteY167" fmla="*/ 6146938 h 6858000"/>
              <a:gd name="connsiteX168" fmla="*/ 165177 w 5734864"/>
              <a:gd name="connsiteY168" fmla="*/ 6150658 h 6858000"/>
              <a:gd name="connsiteX169" fmla="*/ 161772 w 5734864"/>
              <a:gd name="connsiteY169" fmla="*/ 6160011 h 6858000"/>
              <a:gd name="connsiteX170" fmla="*/ 160051 w 5734864"/>
              <a:gd name="connsiteY170" fmla="*/ 6163393 h 6858000"/>
              <a:gd name="connsiteX171" fmla="*/ 158473 w 5734864"/>
              <a:gd name="connsiteY171" fmla="*/ 6168628 h 6858000"/>
              <a:gd name="connsiteX172" fmla="*/ 158573 w 5734864"/>
              <a:gd name="connsiteY172" fmla="*/ 6168799 h 6858000"/>
              <a:gd name="connsiteX173" fmla="*/ 146463 w 5734864"/>
              <a:gd name="connsiteY173" fmla="*/ 6196671 h 6858000"/>
              <a:gd name="connsiteX174" fmla="*/ 150209 w 5734864"/>
              <a:gd name="connsiteY174" fmla="*/ 6232365 h 6858000"/>
              <a:gd name="connsiteX175" fmla="*/ 148544 w 5734864"/>
              <a:gd name="connsiteY175" fmla="*/ 6246162 h 6858000"/>
              <a:gd name="connsiteX176" fmla="*/ 148403 w 5734864"/>
              <a:gd name="connsiteY176" fmla="*/ 6253754 h 6858000"/>
              <a:gd name="connsiteX177" fmla="*/ 138880 w 5734864"/>
              <a:gd name="connsiteY177" fmla="*/ 6276449 h 6858000"/>
              <a:gd name="connsiteX178" fmla="*/ 138683 w 5734864"/>
              <a:gd name="connsiteY178" fmla="*/ 6279721 h 6858000"/>
              <a:gd name="connsiteX179" fmla="*/ 130721 w 5734864"/>
              <a:gd name="connsiteY179" fmla="*/ 6293675 h 6858000"/>
              <a:gd name="connsiteX180" fmla="*/ 120717 w 5734864"/>
              <a:gd name="connsiteY180" fmla="*/ 6313967 h 6858000"/>
              <a:gd name="connsiteX181" fmla="*/ 120841 w 5734864"/>
              <a:gd name="connsiteY181" fmla="*/ 6315437 h 6858000"/>
              <a:gd name="connsiteX182" fmla="*/ 115208 w 5734864"/>
              <a:gd name="connsiteY182" fmla="*/ 6324024 h 6858000"/>
              <a:gd name="connsiteX183" fmla="*/ 101217 w 5734864"/>
              <a:gd name="connsiteY183" fmla="*/ 6365923 h 6858000"/>
              <a:gd name="connsiteX184" fmla="*/ 74946 w 5734864"/>
              <a:gd name="connsiteY184" fmla="*/ 6556817 h 6858000"/>
              <a:gd name="connsiteX185" fmla="*/ 16001 w 5734864"/>
              <a:gd name="connsiteY185" fmla="*/ 6808678 h 6858000"/>
              <a:gd name="connsiteX186" fmla="*/ 0 w 5734864"/>
              <a:gd name="connsiteY186" fmla="*/ 6858000 h 6858000"/>
              <a:gd name="connsiteX187" fmla="*/ 5734864 w 5734864"/>
              <a:gd name="connsiteY187" fmla="*/ 6858000 h 6858000"/>
              <a:gd name="connsiteX188" fmla="*/ 5734864 w 5734864"/>
              <a:gd name="connsiteY188" fmla="*/ 0 h 6858000"/>
              <a:gd name="connsiteX0" fmla="*/ 5734864 w 5734864"/>
              <a:gd name="connsiteY0" fmla="*/ 0 h 6858000"/>
              <a:gd name="connsiteX1" fmla="*/ 771611 w 5734864"/>
              <a:gd name="connsiteY1" fmla="*/ 0 h 6858000"/>
              <a:gd name="connsiteX2" fmla="*/ 771679 w 5734864"/>
              <a:gd name="connsiteY2" fmla="*/ 49108 h 6858000"/>
              <a:gd name="connsiteX3" fmla="*/ 794248 w 5734864"/>
              <a:gd name="connsiteY3" fmla="*/ 200968 h 6858000"/>
              <a:gd name="connsiteX4" fmla="*/ 801749 w 5734864"/>
              <a:gd name="connsiteY4" fmla="*/ 414071 h 6858000"/>
              <a:gd name="connsiteX5" fmla="*/ 818548 w 5734864"/>
              <a:gd name="connsiteY5" fmla="*/ 585467 h 6858000"/>
              <a:gd name="connsiteX6" fmla="*/ 857476 w 5734864"/>
              <a:gd name="connsiteY6" fmla="*/ 800623 h 6858000"/>
              <a:gd name="connsiteX7" fmla="*/ 851083 w 5734864"/>
              <a:gd name="connsiteY7" fmla="*/ 878903 h 6858000"/>
              <a:gd name="connsiteX8" fmla="*/ 873564 w 5734864"/>
              <a:gd name="connsiteY8" fmla="*/ 943826 h 6858000"/>
              <a:gd name="connsiteX9" fmla="*/ 864705 w 5734864"/>
              <a:gd name="connsiteY9" fmla="*/ 973328 h 6858000"/>
              <a:gd name="connsiteX10" fmla="*/ 862869 w 5734864"/>
              <a:gd name="connsiteY10" fmla="*/ 978457 h 6858000"/>
              <a:gd name="connsiteX11" fmla="*/ 862233 w 5734864"/>
              <a:gd name="connsiteY11" fmla="*/ 998041 h 6858000"/>
              <a:gd name="connsiteX12" fmla="*/ 853665 w 5734864"/>
              <a:gd name="connsiteY12" fmla="*/ 1004750 h 6858000"/>
              <a:gd name="connsiteX13" fmla="*/ 847865 w 5734864"/>
              <a:gd name="connsiteY13" fmla="*/ 1070795 h 6858000"/>
              <a:gd name="connsiteX14" fmla="*/ 862786 w 5734864"/>
              <a:gd name="connsiteY14" fmla="*/ 1238994 h 6858000"/>
              <a:gd name="connsiteX15" fmla="*/ 859345 w 5734864"/>
              <a:gd name="connsiteY15" fmla="*/ 1380427 h 6858000"/>
              <a:gd name="connsiteX16" fmla="*/ 855172 w 5734864"/>
              <a:gd name="connsiteY16" fmla="*/ 1435262 h 6858000"/>
              <a:gd name="connsiteX17" fmla="*/ 860494 w 5734864"/>
              <a:gd name="connsiteY17" fmla="*/ 1453861 h 6858000"/>
              <a:gd name="connsiteX18" fmla="*/ 853731 w 5734864"/>
              <a:gd name="connsiteY18" fmla="*/ 1467047 h 6858000"/>
              <a:gd name="connsiteX19" fmla="*/ 845847 w 5734864"/>
              <a:gd name="connsiteY19" fmla="*/ 1502307 h 6858000"/>
              <a:gd name="connsiteX20" fmla="*/ 817613 w 5734864"/>
              <a:gd name="connsiteY20" fmla="*/ 1565166 h 6858000"/>
              <a:gd name="connsiteX21" fmla="*/ 804223 w 5734864"/>
              <a:gd name="connsiteY21" fmla="*/ 1601941 h 6858000"/>
              <a:gd name="connsiteX22" fmla="*/ 791773 w 5734864"/>
              <a:gd name="connsiteY22" fmla="*/ 1627005 h 6858000"/>
              <a:gd name="connsiteX23" fmla="*/ 774645 w 5734864"/>
              <a:gd name="connsiteY23" fmla="*/ 1699922 h 6858000"/>
              <a:gd name="connsiteX24" fmla="*/ 752343 w 5734864"/>
              <a:gd name="connsiteY24" fmla="*/ 1824604 h 6858000"/>
              <a:gd name="connsiteX25" fmla="*/ 746254 w 5734864"/>
              <a:gd name="connsiteY25" fmla="*/ 1850222 h 6858000"/>
              <a:gd name="connsiteX26" fmla="*/ 728600 w 5734864"/>
              <a:gd name="connsiteY26" fmla="*/ 1869603 h 6858000"/>
              <a:gd name="connsiteX27" fmla="*/ 724396 w 5734864"/>
              <a:gd name="connsiteY27" fmla="*/ 1883104 h 6858000"/>
              <a:gd name="connsiteX28" fmla="*/ 722165 w 5734864"/>
              <a:gd name="connsiteY28" fmla="*/ 1885924 h 6858000"/>
              <a:gd name="connsiteX29" fmla="*/ 721338 w 5734864"/>
              <a:gd name="connsiteY29" fmla="*/ 1887123 h 6858000"/>
              <a:gd name="connsiteX30" fmla="*/ 714840 w 5734864"/>
              <a:gd name="connsiteY30" fmla="*/ 1902274 h 6858000"/>
              <a:gd name="connsiteX31" fmla="*/ 722847 w 5734864"/>
              <a:gd name="connsiteY31" fmla="*/ 1929891 h 6858000"/>
              <a:gd name="connsiteX32" fmla="*/ 714660 w 5734864"/>
              <a:gd name="connsiteY32" fmla="*/ 1982709 h 6858000"/>
              <a:gd name="connsiteX33" fmla="*/ 710759 w 5734864"/>
              <a:gd name="connsiteY33" fmla="*/ 2013010 h 6858000"/>
              <a:gd name="connsiteX34" fmla="*/ 697927 w 5734864"/>
              <a:gd name="connsiteY34" fmla="*/ 2069833 h 6858000"/>
              <a:gd name="connsiteX35" fmla="*/ 693594 w 5734864"/>
              <a:gd name="connsiteY35" fmla="*/ 2103731 h 6858000"/>
              <a:gd name="connsiteX36" fmla="*/ 691109 w 5734864"/>
              <a:gd name="connsiteY36" fmla="*/ 2124027 h 6858000"/>
              <a:gd name="connsiteX37" fmla="*/ 676593 w 5734864"/>
              <a:gd name="connsiteY37" fmla="*/ 2176182 h 6858000"/>
              <a:gd name="connsiteX38" fmla="*/ 633227 w 5734864"/>
              <a:gd name="connsiteY38" fmla="*/ 2258036 h 6858000"/>
              <a:gd name="connsiteX39" fmla="*/ 625564 w 5734864"/>
              <a:gd name="connsiteY39" fmla="*/ 2284567 h 6858000"/>
              <a:gd name="connsiteX40" fmla="*/ 627074 w 5734864"/>
              <a:gd name="connsiteY40" fmla="*/ 2289605 h 6858000"/>
              <a:gd name="connsiteX41" fmla="*/ 614574 w 5734864"/>
              <a:gd name="connsiteY41" fmla="*/ 2308717 h 6858000"/>
              <a:gd name="connsiteX42" fmla="*/ 606890 w 5734864"/>
              <a:gd name="connsiteY42" fmla="*/ 2320662 h 6858000"/>
              <a:gd name="connsiteX43" fmla="*/ 605558 w 5734864"/>
              <a:gd name="connsiteY43" fmla="*/ 2327897 h 6858000"/>
              <a:gd name="connsiteX44" fmla="*/ 602202 w 5734864"/>
              <a:gd name="connsiteY44" fmla="*/ 2357749 h 6858000"/>
              <a:gd name="connsiteX45" fmla="*/ 600213 w 5734864"/>
              <a:gd name="connsiteY45" fmla="*/ 2364905 h 6858000"/>
              <a:gd name="connsiteX46" fmla="*/ 597160 w 5734864"/>
              <a:gd name="connsiteY46" fmla="*/ 2388351 h 6858000"/>
              <a:gd name="connsiteX47" fmla="*/ 597982 w 5734864"/>
              <a:gd name="connsiteY47" fmla="*/ 2402296 h 6858000"/>
              <a:gd name="connsiteX48" fmla="*/ 593150 w 5734864"/>
              <a:gd name="connsiteY48" fmla="*/ 2420015 h 6858000"/>
              <a:gd name="connsiteX49" fmla="*/ 592833 w 5734864"/>
              <a:gd name="connsiteY49" fmla="*/ 2422749 h 6858000"/>
              <a:gd name="connsiteX50" fmla="*/ 594479 w 5734864"/>
              <a:gd name="connsiteY50" fmla="*/ 2426002 h 6858000"/>
              <a:gd name="connsiteX51" fmla="*/ 591963 w 5734864"/>
              <a:gd name="connsiteY51" fmla="*/ 2431950 h 6858000"/>
              <a:gd name="connsiteX52" fmla="*/ 591544 w 5734864"/>
              <a:gd name="connsiteY52" fmla="*/ 2433897 h 6858000"/>
              <a:gd name="connsiteX53" fmla="*/ 589519 w 5734864"/>
              <a:gd name="connsiteY53" fmla="*/ 2451398 h 6858000"/>
              <a:gd name="connsiteX54" fmla="*/ 590037 w 5734864"/>
              <a:gd name="connsiteY54" fmla="*/ 2455536 h 6858000"/>
              <a:gd name="connsiteX55" fmla="*/ 588179 w 5734864"/>
              <a:gd name="connsiteY55" fmla="*/ 2462981 h 6858000"/>
              <a:gd name="connsiteX56" fmla="*/ 583434 w 5734864"/>
              <a:gd name="connsiteY56" fmla="*/ 2503991 h 6858000"/>
              <a:gd name="connsiteX57" fmla="*/ 567942 w 5734864"/>
              <a:gd name="connsiteY57" fmla="*/ 2652936 h 6858000"/>
              <a:gd name="connsiteX58" fmla="*/ 573869 w 5734864"/>
              <a:gd name="connsiteY58" fmla="*/ 2670188 h 6858000"/>
              <a:gd name="connsiteX59" fmla="*/ 575243 w 5734864"/>
              <a:gd name="connsiteY59" fmla="*/ 2688114 h 6858000"/>
              <a:gd name="connsiteX60" fmla="*/ 573824 w 5734864"/>
              <a:gd name="connsiteY60" fmla="*/ 2689856 h 6858000"/>
              <a:gd name="connsiteX61" fmla="*/ 570699 w 5734864"/>
              <a:gd name="connsiteY61" fmla="*/ 2709353 h 6858000"/>
              <a:gd name="connsiteX62" fmla="*/ 573192 w 5734864"/>
              <a:gd name="connsiteY62" fmla="*/ 2714527 h 6858000"/>
              <a:gd name="connsiteX63" fmla="*/ 572044 w 5734864"/>
              <a:gd name="connsiteY63" fmla="*/ 2728187 h 6858000"/>
              <a:gd name="connsiteX64" fmla="*/ 572465 w 5734864"/>
              <a:gd name="connsiteY64" fmla="*/ 2755863 h 6858000"/>
              <a:gd name="connsiteX65" fmla="*/ 570028 w 5734864"/>
              <a:gd name="connsiteY65" fmla="*/ 2760324 h 6858000"/>
              <a:gd name="connsiteX66" fmla="*/ 566748 w 5734864"/>
              <a:gd name="connsiteY66" fmla="*/ 2800948 h 6858000"/>
              <a:gd name="connsiteX67" fmla="*/ 565509 w 5734864"/>
              <a:gd name="connsiteY67" fmla="*/ 2801167 h 6858000"/>
              <a:gd name="connsiteX68" fmla="*/ 559367 w 5734864"/>
              <a:gd name="connsiteY68" fmla="*/ 2811129 h 6858000"/>
              <a:gd name="connsiteX69" fmla="*/ 550354 w 5734864"/>
              <a:gd name="connsiteY69" fmla="*/ 2830949 h 6858000"/>
              <a:gd name="connsiteX70" fmla="*/ 514795 w 5734864"/>
              <a:gd name="connsiteY70" fmla="*/ 2872433 h 6858000"/>
              <a:gd name="connsiteX71" fmla="*/ 509875 w 5734864"/>
              <a:gd name="connsiteY71" fmla="*/ 2923099 h 6858000"/>
              <a:gd name="connsiteX72" fmla="*/ 509577 w 5734864"/>
              <a:gd name="connsiteY72" fmla="*/ 2923197 h 6858000"/>
              <a:gd name="connsiteX73" fmla="*/ 507597 w 5734864"/>
              <a:gd name="connsiteY73" fmla="*/ 2931868 h 6858000"/>
              <a:gd name="connsiteX74" fmla="*/ 507379 w 5734864"/>
              <a:gd name="connsiteY74" fmla="*/ 2938322 h 6858000"/>
              <a:gd name="connsiteX75" fmla="*/ 504725 w 5734864"/>
              <a:gd name="connsiteY75" fmla="*/ 2954519 h 6858000"/>
              <a:gd name="connsiteX76" fmla="*/ 502018 w 5734864"/>
              <a:gd name="connsiteY76" fmla="*/ 2959643 h 6858000"/>
              <a:gd name="connsiteX77" fmla="*/ 498360 w 5734864"/>
              <a:gd name="connsiteY77" fmla="*/ 2961019 h 6858000"/>
              <a:gd name="connsiteX78" fmla="*/ 498483 w 5734864"/>
              <a:gd name="connsiteY78" fmla="*/ 2962590 h 6858000"/>
              <a:gd name="connsiteX79" fmla="*/ 484403 w 5734864"/>
              <a:gd name="connsiteY79" fmla="*/ 2990538 h 6858000"/>
              <a:gd name="connsiteX80" fmla="*/ 463075 w 5734864"/>
              <a:gd name="connsiteY80" fmla="*/ 3055956 h 6858000"/>
              <a:gd name="connsiteX81" fmla="*/ 455013 w 5734864"/>
              <a:gd name="connsiteY81" fmla="*/ 3094482 h 6858000"/>
              <a:gd name="connsiteX82" fmla="*/ 428391 w 5734864"/>
              <a:gd name="connsiteY82" fmla="*/ 3198850 h 6858000"/>
              <a:gd name="connsiteX83" fmla="*/ 401440 w 5734864"/>
              <a:gd name="connsiteY83" fmla="*/ 3307560 h 6858000"/>
              <a:gd name="connsiteX84" fmla="*/ 386076 w 5734864"/>
              <a:gd name="connsiteY84" fmla="*/ 3373943 h 6858000"/>
              <a:gd name="connsiteX85" fmla="*/ 374726 w 5734864"/>
              <a:gd name="connsiteY85" fmla="*/ 3381364 h 6858000"/>
              <a:gd name="connsiteX86" fmla="*/ 369145 w 5734864"/>
              <a:gd name="connsiteY86" fmla="*/ 3383729 h 6858000"/>
              <a:gd name="connsiteX87" fmla="*/ 364294 w 5734864"/>
              <a:gd name="connsiteY87" fmla="*/ 3414159 h 6858000"/>
              <a:gd name="connsiteX88" fmla="*/ 366450 w 5734864"/>
              <a:gd name="connsiteY88" fmla="*/ 3436925 h 6858000"/>
              <a:gd name="connsiteX89" fmla="*/ 351743 w 5734864"/>
              <a:gd name="connsiteY89" fmla="*/ 3521619 h 6858000"/>
              <a:gd name="connsiteX90" fmla="*/ 345784 w 5734864"/>
              <a:gd name="connsiteY90" fmla="*/ 3603757 h 6858000"/>
              <a:gd name="connsiteX91" fmla="*/ 344198 w 5734864"/>
              <a:gd name="connsiteY91" fmla="*/ 3652424 h 6858000"/>
              <a:gd name="connsiteX92" fmla="*/ 352450 w 5734864"/>
              <a:gd name="connsiteY92" fmla="*/ 3665222 h 6858000"/>
              <a:gd name="connsiteX93" fmla="*/ 342621 w 5734864"/>
              <a:gd name="connsiteY93" fmla="*/ 3700804 h 6858000"/>
              <a:gd name="connsiteX94" fmla="*/ 341514 w 5734864"/>
              <a:gd name="connsiteY94" fmla="*/ 3734774 h 6858000"/>
              <a:gd name="connsiteX95" fmla="*/ 340607 w 5734864"/>
              <a:gd name="connsiteY95" fmla="*/ 3785153 h 6858000"/>
              <a:gd name="connsiteX96" fmla="*/ 340707 w 5734864"/>
              <a:gd name="connsiteY96" fmla="*/ 3788177 h 6858000"/>
              <a:gd name="connsiteX97" fmla="*/ 340361 w 5734864"/>
              <a:gd name="connsiteY97" fmla="*/ 3798803 h 6858000"/>
              <a:gd name="connsiteX98" fmla="*/ 339642 w 5734864"/>
              <a:gd name="connsiteY98" fmla="*/ 3838750 h 6858000"/>
              <a:gd name="connsiteX99" fmla="*/ 360295 w 5734864"/>
              <a:gd name="connsiteY99" fmla="*/ 4015196 h 6858000"/>
              <a:gd name="connsiteX100" fmla="*/ 339043 w 5734864"/>
              <a:gd name="connsiteY100" fmla="*/ 4052778 h 6858000"/>
              <a:gd name="connsiteX101" fmla="*/ 339343 w 5734864"/>
              <a:gd name="connsiteY101" fmla="*/ 4096257 h 6858000"/>
              <a:gd name="connsiteX102" fmla="*/ 340786 w 5734864"/>
              <a:gd name="connsiteY102" fmla="*/ 4321136 h 6858000"/>
              <a:gd name="connsiteX103" fmla="*/ 343158 w 5734864"/>
              <a:gd name="connsiteY103" fmla="*/ 4429174 h 6858000"/>
              <a:gd name="connsiteX104" fmla="*/ 334599 w 5734864"/>
              <a:gd name="connsiteY104" fmla="*/ 4449938 h 6858000"/>
              <a:gd name="connsiteX105" fmla="*/ 332890 w 5734864"/>
              <a:gd name="connsiteY105" fmla="*/ 4453515 h 6858000"/>
              <a:gd name="connsiteX106" fmla="*/ 331105 w 5734864"/>
              <a:gd name="connsiteY106" fmla="*/ 4467941 h 6858000"/>
              <a:gd name="connsiteX107" fmla="*/ 324289 w 5734864"/>
              <a:gd name="connsiteY107" fmla="*/ 4471861 h 6858000"/>
              <a:gd name="connsiteX108" fmla="*/ 317079 w 5734864"/>
              <a:gd name="connsiteY108" fmla="*/ 4493468 h 6858000"/>
              <a:gd name="connsiteX109" fmla="*/ 315557 w 5734864"/>
              <a:gd name="connsiteY109" fmla="*/ 4520067 h 6858000"/>
              <a:gd name="connsiteX110" fmla="*/ 315240 w 5734864"/>
              <a:gd name="connsiteY110" fmla="*/ 4536872 h 6858000"/>
              <a:gd name="connsiteX111" fmla="*/ 316200 w 5734864"/>
              <a:gd name="connsiteY111" fmla="*/ 4538297 h 6858000"/>
              <a:gd name="connsiteX112" fmla="*/ 317507 w 5734864"/>
              <a:gd name="connsiteY112" fmla="*/ 4547582 h 6858000"/>
              <a:gd name="connsiteX113" fmla="*/ 323078 w 5734864"/>
              <a:gd name="connsiteY113" fmla="*/ 4592102 h 6858000"/>
              <a:gd name="connsiteX114" fmla="*/ 328722 w 5734864"/>
              <a:gd name="connsiteY114" fmla="*/ 4667914 h 6858000"/>
              <a:gd name="connsiteX115" fmla="*/ 335597 w 5734864"/>
              <a:gd name="connsiteY115" fmla="*/ 4695035 h 6858000"/>
              <a:gd name="connsiteX116" fmla="*/ 339485 w 5734864"/>
              <a:gd name="connsiteY116" fmla="*/ 4695979 h 6858000"/>
              <a:gd name="connsiteX117" fmla="*/ 341089 w 5734864"/>
              <a:gd name="connsiteY117" fmla="*/ 4704268 h 6858000"/>
              <a:gd name="connsiteX118" fmla="*/ 342177 w 5734864"/>
              <a:gd name="connsiteY118" fmla="*/ 4706060 h 6858000"/>
              <a:gd name="connsiteX119" fmla="*/ 347751 w 5734864"/>
              <a:gd name="connsiteY119" fmla="*/ 4716754 h 6858000"/>
              <a:gd name="connsiteX120" fmla="*/ 344125 w 5734864"/>
              <a:gd name="connsiteY120" fmla="*/ 4764669 h 6858000"/>
              <a:gd name="connsiteX121" fmla="*/ 340188 w 5734864"/>
              <a:gd name="connsiteY121" fmla="*/ 4779386 h 6858000"/>
              <a:gd name="connsiteX122" fmla="*/ 335146 w 5734864"/>
              <a:gd name="connsiteY122" fmla="*/ 4787491 h 6858000"/>
              <a:gd name="connsiteX123" fmla="*/ 319124 w 5734864"/>
              <a:gd name="connsiteY123" fmla="*/ 4843514 h 6858000"/>
              <a:gd name="connsiteX124" fmla="*/ 305956 w 5734864"/>
              <a:gd name="connsiteY124" fmla="*/ 4881505 h 6858000"/>
              <a:gd name="connsiteX125" fmla="*/ 301062 w 5734864"/>
              <a:gd name="connsiteY125" fmla="*/ 4889332 h 6858000"/>
              <a:gd name="connsiteX126" fmla="*/ 302141 w 5734864"/>
              <a:gd name="connsiteY126" fmla="*/ 4899400 h 6858000"/>
              <a:gd name="connsiteX127" fmla="*/ 304424 w 5734864"/>
              <a:gd name="connsiteY127" fmla="*/ 4902664 h 6858000"/>
              <a:gd name="connsiteX128" fmla="*/ 293123 w 5734864"/>
              <a:gd name="connsiteY128" fmla="*/ 4932769 h 6858000"/>
              <a:gd name="connsiteX129" fmla="*/ 292275 w 5734864"/>
              <a:gd name="connsiteY129" fmla="*/ 4936482 h 6858000"/>
              <a:gd name="connsiteX130" fmla="*/ 288304 w 5734864"/>
              <a:gd name="connsiteY130" fmla="*/ 4962325 h 6858000"/>
              <a:gd name="connsiteX131" fmla="*/ 287420 w 5734864"/>
              <a:gd name="connsiteY131" fmla="*/ 5042193 h 6858000"/>
              <a:gd name="connsiteX132" fmla="*/ 287020 w 5734864"/>
              <a:gd name="connsiteY132" fmla="*/ 5065655 h 6858000"/>
              <a:gd name="connsiteX133" fmla="*/ 288488 w 5734864"/>
              <a:gd name="connsiteY133" fmla="*/ 5082216 h 6858000"/>
              <a:gd name="connsiteX134" fmla="*/ 282763 w 5734864"/>
              <a:gd name="connsiteY134" fmla="*/ 5127114 h 6858000"/>
              <a:gd name="connsiteX135" fmla="*/ 269316 w 5734864"/>
              <a:gd name="connsiteY135" fmla="*/ 5202682 h 6858000"/>
              <a:gd name="connsiteX136" fmla="*/ 269174 w 5734864"/>
              <a:gd name="connsiteY136" fmla="*/ 5230835 h 6858000"/>
              <a:gd name="connsiteX137" fmla="*/ 272679 w 5734864"/>
              <a:gd name="connsiteY137" fmla="*/ 5232660 h 6858000"/>
              <a:gd name="connsiteX138" fmla="*/ 272160 w 5734864"/>
              <a:gd name="connsiteY138" fmla="*/ 5241150 h 6858000"/>
              <a:gd name="connsiteX139" fmla="*/ 272760 w 5734864"/>
              <a:gd name="connsiteY139" fmla="*/ 5243156 h 6858000"/>
              <a:gd name="connsiteX140" fmla="*/ 275462 w 5734864"/>
              <a:gd name="connsiteY140" fmla="*/ 5254919 h 6858000"/>
              <a:gd name="connsiteX141" fmla="*/ 262897 w 5734864"/>
              <a:gd name="connsiteY141" fmla="*/ 5286259 h 6858000"/>
              <a:gd name="connsiteX142" fmla="*/ 252761 w 5734864"/>
              <a:gd name="connsiteY142" fmla="*/ 5357801 h 6858000"/>
              <a:gd name="connsiteX143" fmla="*/ 242360 w 5734864"/>
              <a:gd name="connsiteY143" fmla="*/ 5460080 h 6858000"/>
              <a:gd name="connsiteX144" fmla="*/ 229880 w 5734864"/>
              <a:gd name="connsiteY144" fmla="*/ 5539714 h 6858000"/>
              <a:gd name="connsiteX145" fmla="*/ 204283 w 5734864"/>
              <a:gd name="connsiteY145" fmla="*/ 5639080 h 6858000"/>
              <a:gd name="connsiteX146" fmla="*/ 198948 w 5734864"/>
              <a:gd name="connsiteY146" fmla="*/ 5710958 h 6858000"/>
              <a:gd name="connsiteX147" fmla="*/ 192367 w 5734864"/>
              <a:gd name="connsiteY147" fmla="*/ 5719859 h 6858000"/>
              <a:gd name="connsiteX148" fmla="*/ 188035 w 5734864"/>
              <a:gd name="connsiteY148" fmla="*/ 5729935 h 6858000"/>
              <a:gd name="connsiteX149" fmla="*/ 188428 w 5734864"/>
              <a:gd name="connsiteY149" fmla="*/ 5731182 h 6858000"/>
              <a:gd name="connsiteX150" fmla="*/ 181635 w 5734864"/>
              <a:gd name="connsiteY150" fmla="*/ 5753538 h 6858000"/>
              <a:gd name="connsiteX151" fmla="*/ 169744 w 5734864"/>
              <a:gd name="connsiteY151" fmla="*/ 5796307 h 6858000"/>
              <a:gd name="connsiteX152" fmla="*/ 170351 w 5734864"/>
              <a:gd name="connsiteY152" fmla="*/ 5796644 h 6858000"/>
              <a:gd name="connsiteX153" fmla="*/ 171559 w 5734864"/>
              <a:gd name="connsiteY153" fmla="*/ 5803435 h 6858000"/>
              <a:gd name="connsiteX154" fmla="*/ 172284 w 5734864"/>
              <a:gd name="connsiteY154" fmla="*/ 5816391 h 6858000"/>
              <a:gd name="connsiteX155" fmla="*/ 182542 w 5734864"/>
              <a:gd name="connsiteY155" fmla="*/ 5846382 h 6858000"/>
              <a:gd name="connsiteX156" fmla="*/ 175877 w 5734864"/>
              <a:gd name="connsiteY156" fmla="*/ 5871336 h 6858000"/>
              <a:gd name="connsiteX157" fmla="*/ 174910 w 5734864"/>
              <a:gd name="connsiteY157" fmla="*/ 5876376 h 6858000"/>
              <a:gd name="connsiteX158" fmla="*/ 175047 w 5734864"/>
              <a:gd name="connsiteY158" fmla="*/ 5876483 h 6858000"/>
              <a:gd name="connsiteX159" fmla="*/ 174335 w 5734864"/>
              <a:gd name="connsiteY159" fmla="*/ 5881814 h 6858000"/>
              <a:gd name="connsiteX160" fmla="*/ 171273 w 5734864"/>
              <a:gd name="connsiteY160" fmla="*/ 5895339 h 6858000"/>
              <a:gd name="connsiteX161" fmla="*/ 171658 w 5734864"/>
              <a:gd name="connsiteY161" fmla="*/ 5898749 h 6858000"/>
              <a:gd name="connsiteX162" fmla="*/ 174658 w 5734864"/>
              <a:gd name="connsiteY162" fmla="*/ 5919558 h 6858000"/>
              <a:gd name="connsiteX163" fmla="*/ 169099 w 5734864"/>
              <a:gd name="connsiteY163" fmla="*/ 5984417 h 6858000"/>
              <a:gd name="connsiteX164" fmla="*/ 162007 w 5734864"/>
              <a:gd name="connsiteY164" fmla="*/ 6049043 h 6858000"/>
              <a:gd name="connsiteX165" fmla="*/ 156875 w 5734864"/>
              <a:gd name="connsiteY165" fmla="*/ 6114000 h 6858000"/>
              <a:gd name="connsiteX166" fmla="*/ 165441 w 5734864"/>
              <a:gd name="connsiteY166" fmla="*/ 6146938 h 6858000"/>
              <a:gd name="connsiteX167" fmla="*/ 165177 w 5734864"/>
              <a:gd name="connsiteY167" fmla="*/ 6150658 h 6858000"/>
              <a:gd name="connsiteX168" fmla="*/ 161772 w 5734864"/>
              <a:gd name="connsiteY168" fmla="*/ 6160011 h 6858000"/>
              <a:gd name="connsiteX169" fmla="*/ 160051 w 5734864"/>
              <a:gd name="connsiteY169" fmla="*/ 6163393 h 6858000"/>
              <a:gd name="connsiteX170" fmla="*/ 158473 w 5734864"/>
              <a:gd name="connsiteY170" fmla="*/ 6168628 h 6858000"/>
              <a:gd name="connsiteX171" fmla="*/ 158573 w 5734864"/>
              <a:gd name="connsiteY171" fmla="*/ 6168799 h 6858000"/>
              <a:gd name="connsiteX172" fmla="*/ 146463 w 5734864"/>
              <a:gd name="connsiteY172" fmla="*/ 6196671 h 6858000"/>
              <a:gd name="connsiteX173" fmla="*/ 150209 w 5734864"/>
              <a:gd name="connsiteY173" fmla="*/ 6232365 h 6858000"/>
              <a:gd name="connsiteX174" fmla="*/ 148544 w 5734864"/>
              <a:gd name="connsiteY174" fmla="*/ 6246162 h 6858000"/>
              <a:gd name="connsiteX175" fmla="*/ 148403 w 5734864"/>
              <a:gd name="connsiteY175" fmla="*/ 6253754 h 6858000"/>
              <a:gd name="connsiteX176" fmla="*/ 138880 w 5734864"/>
              <a:gd name="connsiteY176" fmla="*/ 6276449 h 6858000"/>
              <a:gd name="connsiteX177" fmla="*/ 138683 w 5734864"/>
              <a:gd name="connsiteY177" fmla="*/ 6279721 h 6858000"/>
              <a:gd name="connsiteX178" fmla="*/ 130721 w 5734864"/>
              <a:gd name="connsiteY178" fmla="*/ 6293675 h 6858000"/>
              <a:gd name="connsiteX179" fmla="*/ 120717 w 5734864"/>
              <a:gd name="connsiteY179" fmla="*/ 6313967 h 6858000"/>
              <a:gd name="connsiteX180" fmla="*/ 120841 w 5734864"/>
              <a:gd name="connsiteY180" fmla="*/ 6315437 h 6858000"/>
              <a:gd name="connsiteX181" fmla="*/ 115208 w 5734864"/>
              <a:gd name="connsiteY181" fmla="*/ 6324024 h 6858000"/>
              <a:gd name="connsiteX182" fmla="*/ 101217 w 5734864"/>
              <a:gd name="connsiteY182" fmla="*/ 6365923 h 6858000"/>
              <a:gd name="connsiteX183" fmla="*/ 74946 w 5734864"/>
              <a:gd name="connsiteY183" fmla="*/ 6556817 h 6858000"/>
              <a:gd name="connsiteX184" fmla="*/ 16001 w 5734864"/>
              <a:gd name="connsiteY184" fmla="*/ 6808678 h 6858000"/>
              <a:gd name="connsiteX185" fmla="*/ 0 w 5734864"/>
              <a:gd name="connsiteY185" fmla="*/ 6858000 h 6858000"/>
              <a:gd name="connsiteX186" fmla="*/ 5734864 w 5734864"/>
              <a:gd name="connsiteY186" fmla="*/ 6858000 h 6858000"/>
              <a:gd name="connsiteX187" fmla="*/ 5734864 w 5734864"/>
              <a:gd name="connsiteY18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5734864" h="6858000">
                <a:moveTo>
                  <a:pt x="5734864" y="0"/>
                </a:moveTo>
                <a:lnTo>
                  <a:pt x="771611" y="0"/>
                </a:lnTo>
                <a:cubicBezTo>
                  <a:pt x="771634" y="16369"/>
                  <a:pt x="771656" y="32739"/>
                  <a:pt x="771679" y="49108"/>
                </a:cubicBezTo>
                <a:cubicBezTo>
                  <a:pt x="775201" y="55622"/>
                  <a:pt x="788724" y="196721"/>
                  <a:pt x="794248" y="200968"/>
                </a:cubicBezTo>
                <a:lnTo>
                  <a:pt x="801749" y="414071"/>
                </a:lnTo>
                <a:cubicBezTo>
                  <a:pt x="807329" y="440933"/>
                  <a:pt x="835107" y="598697"/>
                  <a:pt x="818548" y="585467"/>
                </a:cubicBezTo>
                <a:cubicBezTo>
                  <a:pt x="856197" y="664140"/>
                  <a:pt x="837895" y="708473"/>
                  <a:pt x="857476" y="800623"/>
                </a:cubicBezTo>
                <a:cubicBezTo>
                  <a:pt x="822401" y="857344"/>
                  <a:pt x="855723" y="824571"/>
                  <a:pt x="851083" y="878903"/>
                </a:cubicBezTo>
                <a:cubicBezTo>
                  <a:pt x="884811" y="859448"/>
                  <a:pt x="834648" y="946397"/>
                  <a:pt x="873564" y="943826"/>
                </a:cubicBezTo>
                <a:cubicBezTo>
                  <a:pt x="871487" y="953795"/>
                  <a:pt x="868248" y="963533"/>
                  <a:pt x="864705" y="973328"/>
                </a:cubicBezTo>
                <a:lnTo>
                  <a:pt x="862869" y="978457"/>
                </a:lnTo>
                <a:lnTo>
                  <a:pt x="862233" y="998041"/>
                </a:lnTo>
                <a:lnTo>
                  <a:pt x="853665" y="1004750"/>
                </a:lnTo>
                <a:lnTo>
                  <a:pt x="847865" y="1070795"/>
                </a:lnTo>
                <a:cubicBezTo>
                  <a:pt x="870234" y="1110486"/>
                  <a:pt x="833172" y="1190441"/>
                  <a:pt x="862786" y="1238994"/>
                </a:cubicBezTo>
                <a:cubicBezTo>
                  <a:pt x="864699" y="1290599"/>
                  <a:pt x="860615" y="1347716"/>
                  <a:pt x="859345" y="1380427"/>
                </a:cubicBezTo>
                <a:cubicBezTo>
                  <a:pt x="845703" y="1396391"/>
                  <a:pt x="873184" y="1435525"/>
                  <a:pt x="855172" y="1435262"/>
                </a:cubicBezTo>
                <a:lnTo>
                  <a:pt x="860494" y="1453861"/>
                </a:lnTo>
                <a:lnTo>
                  <a:pt x="853731" y="1467047"/>
                </a:lnTo>
                <a:cubicBezTo>
                  <a:pt x="846549" y="1480528"/>
                  <a:pt x="841728" y="1491093"/>
                  <a:pt x="845847" y="1502307"/>
                </a:cubicBezTo>
                <a:lnTo>
                  <a:pt x="817613" y="1565166"/>
                </a:lnTo>
                <a:cubicBezTo>
                  <a:pt x="805468" y="1557258"/>
                  <a:pt x="816534" y="1596564"/>
                  <a:pt x="804223" y="1601941"/>
                </a:cubicBezTo>
                <a:cubicBezTo>
                  <a:pt x="794287" y="1604654"/>
                  <a:pt x="795328" y="1617209"/>
                  <a:pt x="791773" y="1627005"/>
                </a:cubicBezTo>
                <a:cubicBezTo>
                  <a:pt x="781684" y="1634393"/>
                  <a:pt x="772978" y="1683187"/>
                  <a:pt x="774645" y="1699922"/>
                </a:cubicBezTo>
                <a:cubicBezTo>
                  <a:pt x="785341" y="1746767"/>
                  <a:pt x="744845" y="1787099"/>
                  <a:pt x="752343" y="1824604"/>
                </a:cubicBezTo>
                <a:cubicBezTo>
                  <a:pt x="751502" y="1834578"/>
                  <a:pt x="749297" y="1842929"/>
                  <a:pt x="746254" y="1850222"/>
                </a:cubicBezTo>
                <a:lnTo>
                  <a:pt x="728600" y="1869603"/>
                </a:lnTo>
                <a:lnTo>
                  <a:pt x="724396" y="1883104"/>
                </a:lnTo>
                <a:lnTo>
                  <a:pt x="722165" y="1885924"/>
                </a:lnTo>
                <a:lnTo>
                  <a:pt x="721338" y="1887123"/>
                </a:lnTo>
                <a:lnTo>
                  <a:pt x="714840" y="1902274"/>
                </a:lnTo>
                <a:lnTo>
                  <a:pt x="722847" y="1929891"/>
                </a:lnTo>
                <a:lnTo>
                  <a:pt x="714660" y="1982709"/>
                </a:lnTo>
                <a:cubicBezTo>
                  <a:pt x="727725" y="2006201"/>
                  <a:pt x="714739" y="1997091"/>
                  <a:pt x="710759" y="2013010"/>
                </a:cubicBezTo>
                <a:cubicBezTo>
                  <a:pt x="707970" y="2027531"/>
                  <a:pt x="700788" y="2054714"/>
                  <a:pt x="697927" y="2069833"/>
                </a:cubicBezTo>
                <a:cubicBezTo>
                  <a:pt x="685211" y="2080229"/>
                  <a:pt x="698762" y="2088241"/>
                  <a:pt x="693594" y="2103731"/>
                </a:cubicBezTo>
                <a:cubicBezTo>
                  <a:pt x="688481" y="2110649"/>
                  <a:pt x="687183" y="2115973"/>
                  <a:pt x="691109" y="2124027"/>
                </a:cubicBezTo>
                <a:cubicBezTo>
                  <a:pt x="666413" y="2155740"/>
                  <a:pt x="688031" y="2144874"/>
                  <a:pt x="676593" y="2176182"/>
                </a:cubicBezTo>
                <a:cubicBezTo>
                  <a:pt x="665190" y="2202944"/>
                  <a:pt x="656416" y="2233857"/>
                  <a:pt x="633227" y="2258036"/>
                </a:cubicBezTo>
                <a:cubicBezTo>
                  <a:pt x="626930" y="2262191"/>
                  <a:pt x="623498" y="2274069"/>
                  <a:pt x="625564" y="2284567"/>
                </a:cubicBezTo>
                <a:cubicBezTo>
                  <a:pt x="625918" y="2286374"/>
                  <a:pt x="626427" y="2288071"/>
                  <a:pt x="627074" y="2289605"/>
                </a:cubicBezTo>
                <a:cubicBezTo>
                  <a:pt x="619029" y="2296628"/>
                  <a:pt x="616453" y="2303188"/>
                  <a:pt x="614574" y="2308717"/>
                </a:cubicBezTo>
                <a:lnTo>
                  <a:pt x="606890" y="2320662"/>
                </a:lnTo>
                <a:lnTo>
                  <a:pt x="605558" y="2327897"/>
                </a:lnTo>
                <a:lnTo>
                  <a:pt x="602202" y="2357749"/>
                </a:lnTo>
                <a:lnTo>
                  <a:pt x="600213" y="2364905"/>
                </a:lnTo>
                <a:lnTo>
                  <a:pt x="597160" y="2388351"/>
                </a:lnTo>
                <a:lnTo>
                  <a:pt x="597982" y="2402296"/>
                </a:lnTo>
                <a:lnTo>
                  <a:pt x="593150" y="2420015"/>
                </a:lnTo>
                <a:cubicBezTo>
                  <a:pt x="593044" y="2420926"/>
                  <a:pt x="592939" y="2421838"/>
                  <a:pt x="592833" y="2422749"/>
                </a:cubicBezTo>
                <a:lnTo>
                  <a:pt x="594479" y="2426002"/>
                </a:lnTo>
                <a:cubicBezTo>
                  <a:pt x="594168" y="2427683"/>
                  <a:pt x="593118" y="2429721"/>
                  <a:pt x="591963" y="2431950"/>
                </a:cubicBezTo>
                <a:cubicBezTo>
                  <a:pt x="591823" y="2432599"/>
                  <a:pt x="591684" y="2433248"/>
                  <a:pt x="591544" y="2433897"/>
                </a:cubicBezTo>
                <a:lnTo>
                  <a:pt x="589519" y="2451398"/>
                </a:lnTo>
                <a:cubicBezTo>
                  <a:pt x="589692" y="2452777"/>
                  <a:pt x="589864" y="2454157"/>
                  <a:pt x="590037" y="2455536"/>
                </a:cubicBezTo>
                <a:lnTo>
                  <a:pt x="588179" y="2462981"/>
                </a:lnTo>
                <a:lnTo>
                  <a:pt x="583434" y="2503991"/>
                </a:lnTo>
                <a:cubicBezTo>
                  <a:pt x="576530" y="2566058"/>
                  <a:pt x="570433" y="2625224"/>
                  <a:pt x="567942" y="2652936"/>
                </a:cubicBezTo>
                <a:cubicBezTo>
                  <a:pt x="570864" y="2658290"/>
                  <a:pt x="572739" y="2664095"/>
                  <a:pt x="573869" y="2670188"/>
                </a:cubicBezTo>
                <a:lnTo>
                  <a:pt x="575243" y="2688114"/>
                </a:lnTo>
                <a:lnTo>
                  <a:pt x="573824" y="2689856"/>
                </a:lnTo>
                <a:cubicBezTo>
                  <a:pt x="569972" y="2698471"/>
                  <a:pt x="569572" y="2704494"/>
                  <a:pt x="570699" y="2709353"/>
                </a:cubicBezTo>
                <a:lnTo>
                  <a:pt x="573192" y="2714527"/>
                </a:lnTo>
                <a:cubicBezTo>
                  <a:pt x="572809" y="2719080"/>
                  <a:pt x="572427" y="2723634"/>
                  <a:pt x="572044" y="2728187"/>
                </a:cubicBezTo>
                <a:cubicBezTo>
                  <a:pt x="572184" y="2737412"/>
                  <a:pt x="572325" y="2746638"/>
                  <a:pt x="572465" y="2755863"/>
                </a:cubicBezTo>
                <a:lnTo>
                  <a:pt x="570028" y="2760324"/>
                </a:lnTo>
                <a:lnTo>
                  <a:pt x="566748" y="2800948"/>
                </a:lnTo>
                <a:lnTo>
                  <a:pt x="565509" y="2801167"/>
                </a:lnTo>
                <a:cubicBezTo>
                  <a:pt x="562655" y="2802587"/>
                  <a:pt x="560408" y="2805381"/>
                  <a:pt x="559367" y="2811129"/>
                </a:cubicBezTo>
                <a:cubicBezTo>
                  <a:pt x="543471" y="2797318"/>
                  <a:pt x="552020" y="2812773"/>
                  <a:pt x="550354" y="2830949"/>
                </a:cubicBezTo>
                <a:cubicBezTo>
                  <a:pt x="525292" y="2813553"/>
                  <a:pt x="531129" y="2868192"/>
                  <a:pt x="514795" y="2872433"/>
                </a:cubicBezTo>
                <a:lnTo>
                  <a:pt x="509875" y="2923099"/>
                </a:lnTo>
                <a:lnTo>
                  <a:pt x="509577" y="2923197"/>
                </a:lnTo>
                <a:cubicBezTo>
                  <a:pt x="508704" y="2924865"/>
                  <a:pt x="508038" y="2927556"/>
                  <a:pt x="507597" y="2931868"/>
                </a:cubicBezTo>
                <a:cubicBezTo>
                  <a:pt x="507524" y="2934019"/>
                  <a:pt x="507452" y="2936171"/>
                  <a:pt x="507379" y="2938322"/>
                </a:cubicBezTo>
                <a:lnTo>
                  <a:pt x="504725" y="2954519"/>
                </a:lnTo>
                <a:lnTo>
                  <a:pt x="502018" y="2959643"/>
                </a:lnTo>
                <a:lnTo>
                  <a:pt x="498360" y="2961019"/>
                </a:lnTo>
                <a:lnTo>
                  <a:pt x="498483" y="2962590"/>
                </a:lnTo>
                <a:cubicBezTo>
                  <a:pt x="502388" y="2975027"/>
                  <a:pt x="510202" y="2980016"/>
                  <a:pt x="484403" y="2990538"/>
                </a:cubicBezTo>
                <a:cubicBezTo>
                  <a:pt x="489425" y="3018352"/>
                  <a:pt x="474337" y="3021029"/>
                  <a:pt x="463075" y="3055956"/>
                </a:cubicBezTo>
                <a:cubicBezTo>
                  <a:pt x="469487" y="3072485"/>
                  <a:pt x="464165" y="3083955"/>
                  <a:pt x="455013" y="3094482"/>
                </a:cubicBezTo>
                <a:cubicBezTo>
                  <a:pt x="453131" y="3130054"/>
                  <a:pt x="437643" y="3160106"/>
                  <a:pt x="428391" y="3198850"/>
                </a:cubicBezTo>
                <a:lnTo>
                  <a:pt x="401440" y="3307560"/>
                </a:lnTo>
                <a:lnTo>
                  <a:pt x="386076" y="3373943"/>
                </a:lnTo>
                <a:cubicBezTo>
                  <a:pt x="386236" y="3376061"/>
                  <a:pt x="380537" y="3378856"/>
                  <a:pt x="374726" y="3381364"/>
                </a:cubicBezTo>
                <a:lnTo>
                  <a:pt x="369145" y="3383729"/>
                </a:lnTo>
                <a:lnTo>
                  <a:pt x="364294" y="3414159"/>
                </a:lnTo>
                <a:lnTo>
                  <a:pt x="366450" y="3436925"/>
                </a:lnTo>
                <a:lnTo>
                  <a:pt x="351743" y="3521619"/>
                </a:lnTo>
                <a:lnTo>
                  <a:pt x="345784" y="3603757"/>
                </a:lnTo>
                <a:cubicBezTo>
                  <a:pt x="345255" y="3619979"/>
                  <a:pt x="344727" y="3636202"/>
                  <a:pt x="344198" y="3652424"/>
                </a:cubicBezTo>
                <a:lnTo>
                  <a:pt x="352450" y="3665222"/>
                </a:lnTo>
                <a:lnTo>
                  <a:pt x="342621" y="3700804"/>
                </a:lnTo>
                <a:lnTo>
                  <a:pt x="341514" y="3734774"/>
                </a:lnTo>
                <a:cubicBezTo>
                  <a:pt x="341212" y="3751567"/>
                  <a:pt x="340909" y="3768360"/>
                  <a:pt x="340607" y="3785153"/>
                </a:cubicBezTo>
                <a:cubicBezTo>
                  <a:pt x="340640" y="3786161"/>
                  <a:pt x="340674" y="3787169"/>
                  <a:pt x="340707" y="3788177"/>
                </a:cubicBezTo>
                <a:cubicBezTo>
                  <a:pt x="340592" y="3791719"/>
                  <a:pt x="340476" y="3795261"/>
                  <a:pt x="340361" y="3798803"/>
                </a:cubicBezTo>
                <a:cubicBezTo>
                  <a:pt x="340121" y="3812119"/>
                  <a:pt x="339882" y="3825434"/>
                  <a:pt x="339642" y="3838750"/>
                </a:cubicBezTo>
                <a:cubicBezTo>
                  <a:pt x="337363" y="3949044"/>
                  <a:pt x="361794" y="3960437"/>
                  <a:pt x="360295" y="4015196"/>
                </a:cubicBezTo>
                <a:lnTo>
                  <a:pt x="339043" y="4052778"/>
                </a:lnTo>
                <a:lnTo>
                  <a:pt x="339343" y="4096257"/>
                </a:lnTo>
                <a:cubicBezTo>
                  <a:pt x="362058" y="4159145"/>
                  <a:pt x="332404" y="4250479"/>
                  <a:pt x="340786" y="4321136"/>
                </a:cubicBezTo>
                <a:cubicBezTo>
                  <a:pt x="341421" y="4376624"/>
                  <a:pt x="344189" y="4407708"/>
                  <a:pt x="343158" y="4429174"/>
                </a:cubicBezTo>
                <a:cubicBezTo>
                  <a:pt x="340948" y="4436304"/>
                  <a:pt x="337887" y="4443121"/>
                  <a:pt x="334599" y="4449938"/>
                </a:cubicBezTo>
                <a:lnTo>
                  <a:pt x="332890" y="4453515"/>
                </a:lnTo>
                <a:lnTo>
                  <a:pt x="331105" y="4467941"/>
                </a:lnTo>
                <a:lnTo>
                  <a:pt x="324289" y="4471861"/>
                </a:lnTo>
                <a:lnTo>
                  <a:pt x="317079" y="4493468"/>
                </a:lnTo>
                <a:cubicBezTo>
                  <a:pt x="315353" y="4501584"/>
                  <a:pt x="314639" y="4510343"/>
                  <a:pt x="315557" y="4520067"/>
                </a:cubicBezTo>
                <a:cubicBezTo>
                  <a:pt x="315451" y="4525669"/>
                  <a:pt x="315346" y="4531270"/>
                  <a:pt x="315240" y="4536872"/>
                </a:cubicBezTo>
                <a:lnTo>
                  <a:pt x="316200" y="4538297"/>
                </a:lnTo>
                <a:cubicBezTo>
                  <a:pt x="316738" y="4541182"/>
                  <a:pt x="316785" y="4544563"/>
                  <a:pt x="317507" y="4547582"/>
                </a:cubicBezTo>
                <a:cubicBezTo>
                  <a:pt x="322716" y="4552468"/>
                  <a:pt x="324912" y="4582137"/>
                  <a:pt x="323078" y="4592102"/>
                </a:cubicBezTo>
                <a:cubicBezTo>
                  <a:pt x="314597" y="4619728"/>
                  <a:pt x="334923" y="4645745"/>
                  <a:pt x="328722" y="4667914"/>
                </a:cubicBezTo>
                <a:cubicBezTo>
                  <a:pt x="330810" y="4685069"/>
                  <a:pt x="333803" y="4690356"/>
                  <a:pt x="335597" y="4695035"/>
                </a:cubicBezTo>
                <a:lnTo>
                  <a:pt x="339485" y="4695979"/>
                </a:lnTo>
                <a:lnTo>
                  <a:pt x="341089" y="4704268"/>
                </a:lnTo>
                <a:lnTo>
                  <a:pt x="342177" y="4706060"/>
                </a:lnTo>
                <a:cubicBezTo>
                  <a:pt x="344268" y="4709474"/>
                  <a:pt x="346234" y="4712931"/>
                  <a:pt x="347751" y="4716754"/>
                </a:cubicBezTo>
                <a:lnTo>
                  <a:pt x="344125" y="4764669"/>
                </a:lnTo>
                <a:lnTo>
                  <a:pt x="340188" y="4779386"/>
                </a:lnTo>
                <a:lnTo>
                  <a:pt x="335146" y="4787491"/>
                </a:lnTo>
                <a:lnTo>
                  <a:pt x="319124" y="4843514"/>
                </a:lnTo>
                <a:lnTo>
                  <a:pt x="305956" y="4881505"/>
                </a:lnTo>
                <a:lnTo>
                  <a:pt x="301062" y="4889332"/>
                </a:lnTo>
                <a:lnTo>
                  <a:pt x="302141" y="4899400"/>
                </a:lnTo>
                <a:cubicBezTo>
                  <a:pt x="302767" y="4900706"/>
                  <a:pt x="303536" y="4901803"/>
                  <a:pt x="304424" y="4902664"/>
                </a:cubicBezTo>
                <a:lnTo>
                  <a:pt x="293123" y="4932769"/>
                </a:lnTo>
                <a:lnTo>
                  <a:pt x="292275" y="4936482"/>
                </a:lnTo>
                <a:lnTo>
                  <a:pt x="288304" y="4962325"/>
                </a:lnTo>
                <a:cubicBezTo>
                  <a:pt x="288009" y="4988948"/>
                  <a:pt x="287715" y="5015570"/>
                  <a:pt x="287420" y="5042193"/>
                </a:cubicBezTo>
                <a:cubicBezTo>
                  <a:pt x="295373" y="5039737"/>
                  <a:pt x="281659" y="5060438"/>
                  <a:pt x="287020" y="5065655"/>
                </a:cubicBezTo>
                <a:cubicBezTo>
                  <a:pt x="291675" y="5068928"/>
                  <a:pt x="288601" y="5075970"/>
                  <a:pt x="288488" y="5082216"/>
                </a:cubicBezTo>
                <a:cubicBezTo>
                  <a:pt x="292282" y="5088207"/>
                  <a:pt x="287008" y="5117775"/>
                  <a:pt x="282763" y="5127114"/>
                </a:cubicBezTo>
                <a:cubicBezTo>
                  <a:pt x="267723" y="5152218"/>
                  <a:pt x="280799" y="5182399"/>
                  <a:pt x="269316" y="5202682"/>
                </a:cubicBezTo>
                <a:cubicBezTo>
                  <a:pt x="267050" y="5219969"/>
                  <a:pt x="268614" y="5225841"/>
                  <a:pt x="269174" y="5230835"/>
                </a:cubicBezTo>
                <a:lnTo>
                  <a:pt x="272679" y="5232660"/>
                </a:lnTo>
                <a:lnTo>
                  <a:pt x="272160" y="5241150"/>
                </a:lnTo>
                <a:lnTo>
                  <a:pt x="272760" y="5243156"/>
                </a:lnTo>
                <a:cubicBezTo>
                  <a:pt x="273922" y="5246984"/>
                  <a:pt x="274952" y="5250824"/>
                  <a:pt x="275462" y="5254919"/>
                </a:cubicBezTo>
                <a:cubicBezTo>
                  <a:pt x="258407" y="5258851"/>
                  <a:pt x="276976" y="5290392"/>
                  <a:pt x="262897" y="5286259"/>
                </a:cubicBezTo>
                <a:cubicBezTo>
                  <a:pt x="262724" y="5309439"/>
                  <a:pt x="239612" y="5337531"/>
                  <a:pt x="252761" y="5357801"/>
                </a:cubicBezTo>
                <a:cubicBezTo>
                  <a:pt x="248775" y="5392256"/>
                  <a:pt x="247799" y="5423412"/>
                  <a:pt x="242360" y="5460080"/>
                </a:cubicBezTo>
                <a:cubicBezTo>
                  <a:pt x="232632" y="5488478"/>
                  <a:pt x="242025" y="5519143"/>
                  <a:pt x="229880" y="5539714"/>
                </a:cubicBezTo>
                <a:cubicBezTo>
                  <a:pt x="230558" y="5572454"/>
                  <a:pt x="222150" y="5613340"/>
                  <a:pt x="204283" y="5639080"/>
                </a:cubicBezTo>
                <a:cubicBezTo>
                  <a:pt x="201596" y="5674226"/>
                  <a:pt x="191051" y="5680198"/>
                  <a:pt x="198948" y="5710958"/>
                </a:cubicBezTo>
                <a:cubicBezTo>
                  <a:pt x="196338" y="5713534"/>
                  <a:pt x="194185" y="5716550"/>
                  <a:pt x="192367" y="5719859"/>
                </a:cubicBezTo>
                <a:lnTo>
                  <a:pt x="188035" y="5729935"/>
                </a:lnTo>
                <a:lnTo>
                  <a:pt x="188428" y="5731182"/>
                </a:lnTo>
                <a:lnTo>
                  <a:pt x="181635" y="5753538"/>
                </a:lnTo>
                <a:lnTo>
                  <a:pt x="169744" y="5796307"/>
                </a:lnTo>
                <a:lnTo>
                  <a:pt x="170351" y="5796644"/>
                </a:lnTo>
                <a:cubicBezTo>
                  <a:pt x="171558" y="5797954"/>
                  <a:pt x="172173" y="5799948"/>
                  <a:pt x="171559" y="5803435"/>
                </a:cubicBezTo>
                <a:cubicBezTo>
                  <a:pt x="182664" y="5798231"/>
                  <a:pt x="175075" y="5805646"/>
                  <a:pt x="172284" y="5816391"/>
                </a:cubicBezTo>
                <a:cubicBezTo>
                  <a:pt x="188911" y="5810703"/>
                  <a:pt x="174844" y="5841128"/>
                  <a:pt x="182542" y="5846382"/>
                </a:cubicBezTo>
                <a:cubicBezTo>
                  <a:pt x="180118" y="5854404"/>
                  <a:pt x="177856" y="5862781"/>
                  <a:pt x="175877" y="5871336"/>
                </a:cubicBezTo>
                <a:lnTo>
                  <a:pt x="174910" y="5876376"/>
                </a:lnTo>
                <a:lnTo>
                  <a:pt x="175047" y="5876483"/>
                </a:lnTo>
                <a:cubicBezTo>
                  <a:pt x="175167" y="5877594"/>
                  <a:pt x="174973" y="5879257"/>
                  <a:pt x="174335" y="5881814"/>
                </a:cubicBezTo>
                <a:lnTo>
                  <a:pt x="171273" y="5895339"/>
                </a:lnTo>
                <a:cubicBezTo>
                  <a:pt x="171401" y="5896476"/>
                  <a:pt x="171530" y="5897612"/>
                  <a:pt x="171658" y="5898749"/>
                </a:cubicBezTo>
                <a:lnTo>
                  <a:pt x="174658" y="5919558"/>
                </a:lnTo>
                <a:cubicBezTo>
                  <a:pt x="173958" y="5933601"/>
                  <a:pt x="171208" y="5962838"/>
                  <a:pt x="169099" y="5984417"/>
                </a:cubicBezTo>
                <a:cubicBezTo>
                  <a:pt x="162916" y="6005205"/>
                  <a:pt x="164971" y="6025162"/>
                  <a:pt x="162007" y="6049043"/>
                </a:cubicBezTo>
                <a:cubicBezTo>
                  <a:pt x="150795" y="6073830"/>
                  <a:pt x="160091" y="6088483"/>
                  <a:pt x="156875" y="6114000"/>
                </a:cubicBezTo>
                <a:cubicBezTo>
                  <a:pt x="141597" y="6134477"/>
                  <a:pt x="163381" y="6133378"/>
                  <a:pt x="165441" y="6146938"/>
                </a:cubicBezTo>
                <a:lnTo>
                  <a:pt x="165177" y="6150658"/>
                </a:lnTo>
                <a:lnTo>
                  <a:pt x="161772" y="6160011"/>
                </a:lnTo>
                <a:lnTo>
                  <a:pt x="160051" y="6163393"/>
                </a:lnTo>
                <a:cubicBezTo>
                  <a:pt x="159032" y="6165775"/>
                  <a:pt x="158564" y="6167421"/>
                  <a:pt x="158473" y="6168628"/>
                </a:cubicBezTo>
                <a:cubicBezTo>
                  <a:pt x="158506" y="6168685"/>
                  <a:pt x="158540" y="6168742"/>
                  <a:pt x="158573" y="6168799"/>
                </a:cubicBezTo>
                <a:lnTo>
                  <a:pt x="146463" y="6196671"/>
                </a:lnTo>
                <a:cubicBezTo>
                  <a:pt x="152348" y="6205503"/>
                  <a:pt x="134460" y="6231012"/>
                  <a:pt x="150209" y="6232365"/>
                </a:cubicBezTo>
                <a:cubicBezTo>
                  <a:pt x="145821" y="6242321"/>
                  <a:pt x="137774" y="6246719"/>
                  <a:pt x="148544" y="6246162"/>
                </a:cubicBezTo>
                <a:cubicBezTo>
                  <a:pt x="147378" y="6249522"/>
                  <a:pt x="147566" y="6251866"/>
                  <a:pt x="148403" y="6253754"/>
                </a:cubicBezTo>
                <a:lnTo>
                  <a:pt x="138880" y="6276449"/>
                </a:lnTo>
                <a:cubicBezTo>
                  <a:pt x="138814" y="6277540"/>
                  <a:pt x="138749" y="6278630"/>
                  <a:pt x="138683" y="6279721"/>
                </a:cubicBezTo>
                <a:lnTo>
                  <a:pt x="130721" y="6293675"/>
                </a:lnTo>
                <a:lnTo>
                  <a:pt x="120717" y="6313967"/>
                </a:lnTo>
                <a:cubicBezTo>
                  <a:pt x="120758" y="6314457"/>
                  <a:pt x="120800" y="6314947"/>
                  <a:pt x="120841" y="6315437"/>
                </a:cubicBezTo>
                <a:lnTo>
                  <a:pt x="115208" y="6324024"/>
                </a:lnTo>
                <a:cubicBezTo>
                  <a:pt x="113007" y="6326672"/>
                  <a:pt x="103991" y="6364381"/>
                  <a:pt x="101217" y="6365923"/>
                </a:cubicBezTo>
                <a:lnTo>
                  <a:pt x="74946" y="6556817"/>
                </a:lnTo>
                <a:cubicBezTo>
                  <a:pt x="55357" y="6665926"/>
                  <a:pt x="35695" y="6744075"/>
                  <a:pt x="16001" y="6808678"/>
                </a:cubicBezTo>
                <a:lnTo>
                  <a:pt x="0" y="6858000"/>
                </a:lnTo>
                <a:lnTo>
                  <a:pt x="5734864" y="6858000"/>
                </a:lnTo>
                <a:lnTo>
                  <a:pt x="5734864"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E4CC930-8EA6-2E1F-CC7A-AB67504DA768}"/>
              </a:ext>
            </a:extLst>
          </p:cNvPr>
          <p:cNvSpPr>
            <a:spLocks noGrp="1"/>
          </p:cNvSpPr>
          <p:nvPr>
            <p:ph type="title"/>
          </p:nvPr>
        </p:nvSpPr>
        <p:spPr>
          <a:xfrm rot="20168419">
            <a:off x="845127" y="1727200"/>
            <a:ext cx="3616913" cy="2795160"/>
          </a:xfrm>
        </p:spPr>
        <p:txBody>
          <a:bodyPr vert="horz" lIns="91440" tIns="45720" rIns="91440" bIns="45720" rtlCol="0" anchor="b">
            <a:normAutofit/>
          </a:bodyPr>
          <a:lstStyle/>
          <a:p>
            <a:pPr algn="ctr"/>
            <a:r>
              <a:rPr lang="en-US" kern="1200" dirty="0" err="1">
                <a:solidFill>
                  <a:schemeClr val="tx1"/>
                </a:solidFill>
                <a:latin typeface="+mj-lt"/>
                <a:ea typeface="+mj-ea"/>
                <a:cs typeface="+mj-cs"/>
              </a:rPr>
              <a:t>Prepreke</a:t>
            </a:r>
            <a:r>
              <a:rPr lang="en-US" kern="1200" dirty="0">
                <a:solidFill>
                  <a:schemeClr val="tx1"/>
                </a:solidFill>
                <a:latin typeface="+mj-lt"/>
                <a:ea typeface="+mj-ea"/>
                <a:cs typeface="+mj-cs"/>
              </a:rPr>
              <a:t> u </a:t>
            </a:r>
            <a:r>
              <a:rPr lang="en-US" kern="1200" dirty="0" err="1">
                <a:solidFill>
                  <a:schemeClr val="tx1"/>
                </a:solidFill>
                <a:latin typeface="+mj-lt"/>
                <a:ea typeface="+mj-ea"/>
                <a:cs typeface="+mj-cs"/>
              </a:rPr>
              <a:t>komunikaciji</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poučavanju</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i</a:t>
            </a:r>
            <a:r>
              <a:rPr lang="en-US" kern="1200" dirty="0">
                <a:solidFill>
                  <a:schemeClr val="tx1"/>
                </a:solidFill>
                <a:latin typeface="+mj-lt"/>
                <a:ea typeface="+mj-ea"/>
                <a:cs typeface="+mj-cs"/>
              </a:rPr>
              <a:t> </a:t>
            </a:r>
            <a:r>
              <a:rPr lang="en-US" kern="1200" dirty="0" err="1">
                <a:solidFill>
                  <a:schemeClr val="tx1"/>
                </a:solidFill>
                <a:latin typeface="+mj-lt"/>
                <a:ea typeface="+mj-ea"/>
                <a:cs typeface="+mj-cs"/>
              </a:rPr>
              <a:t>učenju</a:t>
            </a:r>
            <a:endParaRPr lang="en-US" kern="1200" dirty="0">
              <a:solidFill>
                <a:schemeClr val="tx1"/>
              </a:solidFill>
              <a:latin typeface="+mj-lt"/>
              <a:ea typeface="+mj-ea"/>
              <a:cs typeface="+mj-cs"/>
            </a:endParaRPr>
          </a:p>
        </p:txBody>
      </p:sp>
      <p:pic>
        <p:nvPicPr>
          <p:cNvPr id="1026" name="Picture 2" descr="A conceptual illustration of barriers in communication, learning, and teaching. The image shows two people on opposite sides of a symbolic wall, representing obstacles in understanding. One person is a teacher holding a book, while the other is a student with a tablet. Between them are icons of communication barriers: sound waves disrupted by noise, cultural symbols, language icons, and digital tools. The scene is modern, with warm, neutral tones and educational elements like chalkboards, books, and digital devices in the background.">
            <a:extLst>
              <a:ext uri="{FF2B5EF4-FFF2-40B4-BE49-F238E27FC236}">
                <a16:creationId xmlns:a16="http://schemas.microsoft.com/office/drawing/2014/main" id="{C56C4963-E845-30C1-AB76-C7706535B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633" r="-2" b="-2"/>
          <a:stretch/>
        </p:blipFill>
        <p:spPr bwMode="auto">
          <a:xfrm>
            <a:off x="5896740" y="578738"/>
            <a:ext cx="5706671" cy="567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785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F76C231-4706-0067-9F31-DD5045A9362D}"/>
              </a:ext>
            </a:extLst>
          </p:cNvPr>
          <p:cNvSpPr>
            <a:spLocks noGrp="1"/>
          </p:cNvSpPr>
          <p:nvPr>
            <p:ph idx="1"/>
          </p:nvPr>
        </p:nvSpPr>
        <p:spPr>
          <a:xfrm>
            <a:off x="838200" y="2230581"/>
            <a:ext cx="10515600" cy="3946381"/>
          </a:xfrm>
        </p:spPr>
        <p:txBody>
          <a:bodyPr>
            <a:normAutofit/>
          </a:bodyPr>
          <a:lstStyle/>
          <a:p>
            <a:pPr>
              <a:buFontTx/>
              <a:buChar char="-"/>
            </a:pPr>
            <a:r>
              <a:rPr lang="en-US" sz="2000" dirty="0" err="1">
                <a:latin typeface="-webkit-standard"/>
              </a:rPr>
              <a:t>prilagodba</a:t>
            </a:r>
            <a:r>
              <a:rPr lang="en-US" sz="2000" dirty="0">
                <a:latin typeface="-webkit-standard"/>
              </a:rPr>
              <a:t> </a:t>
            </a:r>
            <a:r>
              <a:rPr lang="en-US" sz="2000" dirty="0" err="1">
                <a:latin typeface="-webkit-standard"/>
              </a:rPr>
              <a:t>tradicionalnih</a:t>
            </a:r>
            <a:r>
              <a:rPr lang="en-US" sz="2000" dirty="0">
                <a:latin typeface="-webkit-standard"/>
              </a:rPr>
              <a:t> </a:t>
            </a:r>
            <a:r>
              <a:rPr lang="en-US" sz="2000" dirty="0" err="1">
                <a:latin typeface="-webkit-standard"/>
              </a:rPr>
              <a:t>metoda</a:t>
            </a:r>
            <a:r>
              <a:rPr lang="en-US" sz="2000" dirty="0">
                <a:latin typeface="-webkit-standard"/>
              </a:rPr>
              <a:t> </a:t>
            </a:r>
            <a:r>
              <a:rPr lang="en-US" sz="2000" dirty="0" err="1">
                <a:latin typeface="-webkit-standard"/>
              </a:rPr>
              <a:t>poučavanja</a:t>
            </a:r>
            <a:endParaRPr lang="en-US" sz="2000" dirty="0">
              <a:latin typeface="-webkit-standard"/>
            </a:endParaRPr>
          </a:p>
          <a:p>
            <a:pPr>
              <a:buFontTx/>
              <a:buChar char="-"/>
            </a:pPr>
            <a:r>
              <a:rPr lang="en-US" sz="2000" b="0" i="0" u="none" strike="noStrike" dirty="0" err="1">
                <a:effectLst/>
                <a:latin typeface="-webkit-standard"/>
              </a:rPr>
              <a:t>interaktivne</a:t>
            </a:r>
            <a:r>
              <a:rPr lang="en-US" sz="2000" b="0" i="0" u="none" strike="noStrike" dirty="0">
                <a:effectLst/>
                <a:latin typeface="-webkit-standard"/>
              </a:rPr>
              <a:t>, </a:t>
            </a:r>
            <a:r>
              <a:rPr lang="en-US" sz="2000" b="0" i="0" u="none" strike="noStrike" dirty="0" err="1">
                <a:effectLst/>
                <a:latin typeface="-webkit-standard"/>
              </a:rPr>
              <a:t>dinamične</a:t>
            </a:r>
            <a:r>
              <a:rPr lang="en-US" sz="2000" b="0" i="0" u="none" strike="noStrike" dirty="0">
                <a:effectLst/>
                <a:latin typeface="-webkit-standard"/>
              </a:rPr>
              <a:t> </a:t>
            </a:r>
            <a:r>
              <a:rPr lang="en-US" sz="2000" b="0" i="0" u="none" strike="noStrike" dirty="0" err="1">
                <a:effectLst/>
                <a:latin typeface="-webkit-standard"/>
              </a:rPr>
              <a:t>metode</a:t>
            </a:r>
            <a:r>
              <a:rPr lang="en-US" sz="2000" b="0" i="0" u="none" strike="noStrike" dirty="0">
                <a:effectLst/>
                <a:latin typeface="-webkit-standard"/>
              </a:rPr>
              <a:t> </a:t>
            </a:r>
            <a:r>
              <a:rPr lang="en-US" sz="2000" b="0" i="0" u="none" strike="noStrike" dirty="0" err="1">
                <a:effectLst/>
                <a:latin typeface="-webkit-standard"/>
              </a:rPr>
              <a:t>poučavanja</a:t>
            </a:r>
            <a:r>
              <a:rPr lang="en-US" sz="2000" b="0" i="0" u="none" strike="noStrike" dirty="0">
                <a:effectLst/>
                <a:latin typeface="-webkit-standard"/>
              </a:rPr>
              <a:t>, </a:t>
            </a:r>
            <a:r>
              <a:rPr lang="en-US" sz="2000" b="0" i="0" u="none" strike="noStrike" dirty="0" err="1">
                <a:effectLst/>
                <a:latin typeface="-webkit-standard"/>
              </a:rPr>
              <a:t>uporaba</a:t>
            </a:r>
            <a:r>
              <a:rPr lang="en-US" sz="2000" b="0" i="0" u="none" strike="noStrike" dirty="0">
                <a:effectLst/>
                <a:latin typeface="-webkit-standard"/>
              </a:rPr>
              <a:t> </a:t>
            </a:r>
            <a:r>
              <a:rPr lang="en-US" sz="2000" b="0" i="0" u="none" strike="noStrike" dirty="0" err="1">
                <a:effectLst/>
                <a:latin typeface="-webkit-standard"/>
              </a:rPr>
              <a:t>tehnologije</a:t>
            </a:r>
            <a:r>
              <a:rPr lang="en-US" sz="2000" b="0" i="0" u="none" strike="noStrike" dirty="0">
                <a:effectLst/>
                <a:latin typeface="-webkit-standard"/>
              </a:rPr>
              <a:t> </a:t>
            </a:r>
            <a:r>
              <a:rPr lang="en-US" sz="2000" b="0" i="0" u="none" strike="noStrike" dirty="0" err="1">
                <a:effectLst/>
                <a:latin typeface="-webkit-standard"/>
              </a:rPr>
              <a:t>i</a:t>
            </a:r>
            <a:r>
              <a:rPr lang="en-US" sz="2000" b="0" i="0" u="none" strike="noStrike" dirty="0">
                <a:effectLst/>
                <a:latin typeface="-webkit-standard"/>
              </a:rPr>
              <a:t> </a:t>
            </a:r>
            <a:r>
              <a:rPr lang="en-US" sz="2000" b="0" i="0" u="none" strike="noStrike" dirty="0" err="1">
                <a:effectLst/>
                <a:latin typeface="-webkit-standard"/>
              </a:rPr>
              <a:t>brzih</a:t>
            </a:r>
            <a:r>
              <a:rPr lang="en-US" sz="2000" b="0" i="0" u="none" strike="noStrike" dirty="0">
                <a:effectLst/>
                <a:latin typeface="-webkit-standard"/>
              </a:rPr>
              <a:t>, </a:t>
            </a:r>
            <a:r>
              <a:rPr lang="en-US" sz="2000" b="0" i="0" u="none" strike="noStrike" dirty="0" err="1">
                <a:effectLst/>
                <a:latin typeface="-webkit-standard"/>
              </a:rPr>
              <a:t>vizualnih</a:t>
            </a:r>
            <a:r>
              <a:rPr lang="en-US" sz="2000" b="0" i="0" u="none" strike="noStrike" dirty="0">
                <a:effectLst/>
                <a:latin typeface="-webkit-standard"/>
              </a:rPr>
              <a:t> </a:t>
            </a:r>
            <a:r>
              <a:rPr lang="en-US" sz="2000" b="0" i="0" u="none" strike="noStrike" dirty="0" err="1">
                <a:effectLst/>
                <a:latin typeface="-webkit-standard"/>
              </a:rPr>
              <a:t>oblika</a:t>
            </a:r>
            <a:r>
              <a:rPr lang="en-US" sz="2000" b="0" i="0" u="none" strike="noStrike" dirty="0">
                <a:effectLst/>
                <a:latin typeface="-webkit-standard"/>
              </a:rPr>
              <a:t> </a:t>
            </a:r>
            <a:r>
              <a:rPr lang="en-US" sz="2000" b="0" i="0" u="none" strike="noStrike" dirty="0" err="1">
                <a:effectLst/>
                <a:latin typeface="-webkit-standard"/>
              </a:rPr>
              <a:t>komunikacije</a:t>
            </a:r>
            <a:endParaRPr lang="en-US" sz="2000" b="0" i="0" u="none" strike="noStrike" dirty="0">
              <a:effectLst/>
              <a:latin typeface="-webkit-standard"/>
            </a:endParaRPr>
          </a:p>
          <a:p>
            <a:pPr>
              <a:buFontTx/>
              <a:buChar char="-"/>
            </a:pPr>
            <a:r>
              <a:rPr lang="en-US" sz="2000" dirty="0" err="1">
                <a:latin typeface="-webkit-standard"/>
              </a:rPr>
              <a:t>naučiti</a:t>
            </a:r>
            <a:r>
              <a:rPr lang="en-US" sz="2000" dirty="0">
                <a:latin typeface="-webkit-standard"/>
              </a:rPr>
              <a:t> </a:t>
            </a:r>
            <a:r>
              <a:rPr lang="en-US" sz="2000" dirty="0" err="1">
                <a:latin typeface="-webkit-standard"/>
              </a:rPr>
              <a:t>kako</a:t>
            </a:r>
            <a:r>
              <a:rPr lang="en-US" sz="2000" dirty="0">
                <a:latin typeface="-webkit-standard"/>
              </a:rPr>
              <a:t> </a:t>
            </a:r>
            <a:r>
              <a:rPr lang="en-US" sz="2000" dirty="0" err="1">
                <a:latin typeface="-webkit-standard"/>
              </a:rPr>
              <a:t>učinkovito</a:t>
            </a:r>
            <a:r>
              <a:rPr lang="en-US" sz="2000" dirty="0">
                <a:latin typeface="-webkit-standard"/>
              </a:rPr>
              <a:t> </a:t>
            </a:r>
            <a:r>
              <a:rPr lang="en-US" sz="2000" dirty="0" err="1">
                <a:latin typeface="-webkit-standard"/>
              </a:rPr>
              <a:t>komunicirati</a:t>
            </a:r>
            <a:r>
              <a:rPr lang="en-US" sz="2000" dirty="0">
                <a:latin typeface="-webkit-standard"/>
              </a:rPr>
              <a:t> s </a:t>
            </a:r>
            <a:r>
              <a:rPr lang="en-US" sz="2000" dirty="0" err="1">
                <a:latin typeface="-webkit-standard"/>
              </a:rPr>
              <a:t>učenicima</a:t>
            </a:r>
            <a:r>
              <a:rPr lang="en-US" sz="2000" dirty="0">
                <a:latin typeface="-webkit-standard"/>
              </a:rPr>
              <a:t> koji </a:t>
            </a:r>
            <a:r>
              <a:rPr lang="en-US" sz="2000" dirty="0" err="1">
                <a:latin typeface="-webkit-standard"/>
              </a:rPr>
              <a:t>preferiraju</a:t>
            </a:r>
            <a:r>
              <a:rPr lang="en-US" sz="2000" dirty="0">
                <a:latin typeface="-webkit-standard"/>
              </a:rPr>
              <a:t> </a:t>
            </a:r>
            <a:r>
              <a:rPr lang="en-US" sz="2000" dirty="0" err="1">
                <a:latin typeface="-webkit-standard"/>
              </a:rPr>
              <a:t>brze</a:t>
            </a:r>
            <a:r>
              <a:rPr lang="en-US" sz="2000" dirty="0">
                <a:latin typeface="-webkit-standard"/>
              </a:rPr>
              <a:t> </a:t>
            </a:r>
            <a:r>
              <a:rPr lang="en-US" sz="2000" dirty="0" err="1">
                <a:latin typeface="-webkit-standard"/>
              </a:rPr>
              <a:t>i</a:t>
            </a:r>
            <a:r>
              <a:rPr lang="en-US" sz="2000" dirty="0">
                <a:latin typeface="-webkit-standard"/>
              </a:rPr>
              <a:t> </a:t>
            </a:r>
            <a:r>
              <a:rPr lang="en-US" sz="2000" dirty="0" err="1">
                <a:latin typeface="-webkit-standard"/>
              </a:rPr>
              <a:t>vizualne</a:t>
            </a:r>
            <a:r>
              <a:rPr lang="en-US" sz="2000" dirty="0">
                <a:latin typeface="-webkit-standard"/>
              </a:rPr>
              <a:t> </a:t>
            </a:r>
            <a:r>
              <a:rPr lang="en-US" sz="2000" dirty="0" err="1">
                <a:latin typeface="-webkit-standard"/>
              </a:rPr>
              <a:t>forme</a:t>
            </a:r>
            <a:endParaRPr lang="en-US" sz="2000" dirty="0">
              <a:latin typeface="-webkit-standard"/>
            </a:endParaRPr>
          </a:p>
          <a:p>
            <a:pPr>
              <a:buFontTx/>
              <a:buChar char="-"/>
            </a:pPr>
            <a:r>
              <a:rPr lang="en-US" sz="2000" dirty="0" err="1">
                <a:latin typeface="-webkit-standard"/>
              </a:rPr>
              <a:t>davati</a:t>
            </a:r>
            <a:r>
              <a:rPr lang="en-US" sz="2000" dirty="0">
                <a:latin typeface="-webkit-standard"/>
              </a:rPr>
              <a:t> </a:t>
            </a:r>
            <a:r>
              <a:rPr lang="en-US" sz="2000" dirty="0" err="1">
                <a:latin typeface="-webkit-standard"/>
              </a:rPr>
              <a:t>kratke</a:t>
            </a:r>
            <a:r>
              <a:rPr lang="en-US" sz="2000" dirty="0">
                <a:latin typeface="-webkit-standard"/>
              </a:rPr>
              <a:t> </a:t>
            </a:r>
            <a:r>
              <a:rPr lang="en-US" sz="2000" dirty="0" err="1">
                <a:latin typeface="-webkit-standard"/>
              </a:rPr>
              <a:t>i</a:t>
            </a:r>
            <a:r>
              <a:rPr lang="en-US" sz="2000" dirty="0">
                <a:latin typeface="-webkit-standard"/>
              </a:rPr>
              <a:t> </a:t>
            </a:r>
            <a:r>
              <a:rPr lang="en-US" sz="2000" dirty="0" err="1">
                <a:latin typeface="-webkit-standard"/>
              </a:rPr>
              <a:t>jasne</a:t>
            </a:r>
            <a:r>
              <a:rPr lang="en-US" sz="2000" dirty="0">
                <a:latin typeface="-webkit-standard"/>
              </a:rPr>
              <a:t> </a:t>
            </a:r>
            <a:r>
              <a:rPr lang="en-US" sz="2000" dirty="0" err="1">
                <a:latin typeface="-webkit-standard"/>
              </a:rPr>
              <a:t>upute</a:t>
            </a:r>
            <a:r>
              <a:rPr lang="en-US" sz="2000" dirty="0">
                <a:latin typeface="-webkit-standard"/>
              </a:rPr>
              <a:t> za rad</a:t>
            </a:r>
          </a:p>
          <a:p>
            <a:pPr>
              <a:buFontTx/>
              <a:buChar char="-"/>
            </a:pPr>
            <a:r>
              <a:rPr lang="en-US" sz="2000" dirty="0" err="1">
                <a:latin typeface="-webkit-standard"/>
              </a:rPr>
              <a:t>m</a:t>
            </a:r>
            <a:r>
              <a:rPr lang="en-US" sz="2000" dirty="0" err="1"/>
              <a:t>etode</a:t>
            </a:r>
            <a:r>
              <a:rPr lang="en-US" sz="2000" dirty="0"/>
              <a:t> </a:t>
            </a:r>
            <a:r>
              <a:rPr lang="en-US" sz="2000" dirty="0" err="1"/>
              <a:t>poučavanja</a:t>
            </a:r>
            <a:r>
              <a:rPr lang="en-US" sz="2000" dirty="0"/>
              <a:t> </a:t>
            </a:r>
            <a:r>
              <a:rPr lang="en-US" sz="2000" dirty="0" err="1"/>
              <a:t>koje</a:t>
            </a:r>
            <a:r>
              <a:rPr lang="en-US" sz="2000" dirty="0"/>
              <a:t> </a:t>
            </a:r>
            <a:r>
              <a:rPr lang="en-US" sz="2000" dirty="0" err="1"/>
              <a:t>uključuju</a:t>
            </a:r>
            <a:r>
              <a:rPr lang="en-US" sz="2000" dirty="0"/>
              <a:t> </a:t>
            </a:r>
            <a:r>
              <a:rPr lang="en-US" sz="2000" dirty="0" err="1"/>
              <a:t>suradnju</a:t>
            </a:r>
            <a:r>
              <a:rPr lang="en-US" sz="2000" dirty="0"/>
              <a:t>, </a:t>
            </a:r>
            <a:r>
              <a:rPr lang="en-US" sz="2000" dirty="0" err="1"/>
              <a:t>projektno</a:t>
            </a:r>
            <a:r>
              <a:rPr lang="en-US" sz="2000" dirty="0"/>
              <a:t> </a:t>
            </a:r>
            <a:r>
              <a:rPr lang="en-US" sz="2000" dirty="0" err="1"/>
              <a:t>učenje</a:t>
            </a:r>
            <a:r>
              <a:rPr lang="en-US" sz="2000" dirty="0"/>
              <a:t>, </a:t>
            </a:r>
            <a:r>
              <a:rPr lang="en-US" sz="2000" dirty="0" err="1"/>
              <a:t>multimedijski</a:t>
            </a:r>
            <a:r>
              <a:rPr lang="en-US" sz="2000" dirty="0"/>
              <a:t> </a:t>
            </a:r>
            <a:r>
              <a:rPr lang="en-US" sz="2000" dirty="0" err="1"/>
              <a:t>pristup</a:t>
            </a:r>
            <a:r>
              <a:rPr lang="en-US" sz="2000" dirty="0"/>
              <a:t> </a:t>
            </a:r>
            <a:r>
              <a:rPr lang="en-US" sz="2000" dirty="0" err="1"/>
              <a:t>i</a:t>
            </a:r>
            <a:r>
              <a:rPr lang="en-US" sz="2000" dirty="0"/>
              <a:t> </a:t>
            </a:r>
            <a:r>
              <a:rPr lang="en-US" sz="2000" dirty="0" err="1"/>
              <a:t>kritičko</a:t>
            </a:r>
            <a:r>
              <a:rPr lang="en-US" sz="2000" dirty="0"/>
              <a:t> </a:t>
            </a:r>
            <a:r>
              <a:rPr lang="en-US" sz="2000" dirty="0" err="1"/>
              <a:t>razmišljanje</a:t>
            </a:r>
            <a:r>
              <a:rPr lang="en-US" sz="2000" dirty="0"/>
              <a:t> </a:t>
            </a:r>
            <a:endParaRPr lang="en-HR" sz="2000" dirty="0"/>
          </a:p>
        </p:txBody>
      </p:sp>
      <p:sp>
        <p:nvSpPr>
          <p:cNvPr id="3" name="TextBox 2">
            <a:extLst>
              <a:ext uri="{FF2B5EF4-FFF2-40B4-BE49-F238E27FC236}">
                <a16:creationId xmlns:a16="http://schemas.microsoft.com/office/drawing/2014/main" id="{006F9F81-DE85-C2EE-84F3-50F66DE0217A}"/>
              </a:ext>
            </a:extLst>
          </p:cNvPr>
          <p:cNvSpPr txBox="1"/>
          <p:nvPr/>
        </p:nvSpPr>
        <p:spPr>
          <a:xfrm>
            <a:off x="872836" y="387927"/>
            <a:ext cx="10529455" cy="1723549"/>
          </a:xfrm>
          <a:prstGeom prst="rect">
            <a:avLst/>
          </a:prstGeom>
          <a:noFill/>
        </p:spPr>
        <p:txBody>
          <a:bodyPr wrap="square" rtlCol="0">
            <a:spAutoFit/>
          </a:bodyPr>
          <a:lstStyle/>
          <a:p>
            <a:r>
              <a:rPr lang="en-US" sz="4400" dirty="0" err="1"/>
              <a:t>Kako</a:t>
            </a:r>
            <a:r>
              <a:rPr lang="en-US" sz="4400" dirty="0"/>
              <a:t> </a:t>
            </a:r>
            <a:r>
              <a:rPr lang="en-US" sz="4400" dirty="0" err="1"/>
              <a:t>učitelji</a:t>
            </a:r>
            <a:r>
              <a:rPr lang="en-US" sz="4400" dirty="0"/>
              <a:t>/</a:t>
            </a:r>
            <a:r>
              <a:rPr lang="en-US" sz="4400" dirty="0" err="1"/>
              <a:t>nastavnici</a:t>
            </a:r>
            <a:r>
              <a:rPr lang="en-US" sz="4400" dirty="0"/>
              <a:t> </a:t>
            </a:r>
            <a:r>
              <a:rPr lang="en-US" sz="4400" dirty="0" err="1"/>
              <a:t>mogu</a:t>
            </a:r>
            <a:r>
              <a:rPr lang="en-US" sz="4400" dirty="0"/>
              <a:t> </a:t>
            </a:r>
            <a:r>
              <a:rPr lang="en-US" sz="4400" dirty="0" err="1"/>
              <a:t>premostiti</a:t>
            </a:r>
            <a:r>
              <a:rPr lang="en-US" sz="4400" dirty="0"/>
              <a:t> </a:t>
            </a:r>
            <a:r>
              <a:rPr lang="en-US" sz="4400" dirty="0" err="1"/>
              <a:t>generacijski</a:t>
            </a:r>
            <a:r>
              <a:rPr lang="en-US" sz="4400" dirty="0"/>
              <a:t> </a:t>
            </a:r>
            <a:r>
              <a:rPr lang="en-US" sz="4400" dirty="0" err="1"/>
              <a:t>jaz</a:t>
            </a:r>
            <a:r>
              <a:rPr lang="en-US" sz="4400" dirty="0"/>
              <a:t> u </a:t>
            </a:r>
            <a:r>
              <a:rPr lang="en-US" sz="4400" dirty="0" err="1"/>
              <a:t>učionici</a:t>
            </a:r>
            <a:endParaRPr lang="en-US" sz="4400" dirty="0"/>
          </a:p>
          <a:p>
            <a:endParaRPr lang="en-HR" dirty="0"/>
          </a:p>
        </p:txBody>
      </p:sp>
    </p:spTree>
    <p:extLst>
      <p:ext uri="{BB962C8B-B14F-4D97-AF65-F5344CB8AC3E}">
        <p14:creationId xmlns:p14="http://schemas.microsoft.com/office/powerpoint/2010/main" val="1689019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89ED1AA-8684-4D37-B208-8777E1A77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raphic 33">
            <a:extLst>
              <a:ext uri="{FF2B5EF4-FFF2-40B4-BE49-F238E27FC236}">
                <a16:creationId xmlns:a16="http://schemas.microsoft.com/office/drawing/2014/main" id="{4180E01B-B1F4-437C-807D-1C930718EE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10784"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2"/>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93B644DB-4DC0-1936-CF18-F6EA0A952FEB}"/>
              </a:ext>
            </a:extLst>
          </p:cNvPr>
          <p:cNvSpPr>
            <a:spLocks noGrp="1"/>
          </p:cNvSpPr>
          <p:nvPr>
            <p:ph type="title"/>
          </p:nvPr>
        </p:nvSpPr>
        <p:spPr>
          <a:xfrm>
            <a:off x="2558716" y="955309"/>
            <a:ext cx="7074568" cy="2898975"/>
          </a:xfrm>
        </p:spPr>
        <p:txBody>
          <a:bodyPr vert="horz" lIns="91440" tIns="45720" rIns="91440" bIns="45720" rtlCol="0" anchor="b">
            <a:normAutofit/>
          </a:bodyPr>
          <a:lstStyle/>
          <a:p>
            <a:pPr algn="ctr"/>
            <a:r>
              <a:rPr lang="en-US" sz="5100" kern="1200" dirty="0">
                <a:solidFill>
                  <a:srgbClr val="FFFFFF"/>
                </a:solidFill>
                <a:latin typeface="+mj-lt"/>
                <a:ea typeface="+mj-ea"/>
                <a:cs typeface="+mj-cs"/>
              </a:rPr>
              <a:t>I </a:t>
            </a:r>
            <a:r>
              <a:rPr lang="en-US" sz="5100" kern="1200" dirty="0" err="1">
                <a:solidFill>
                  <a:srgbClr val="FFFFFF"/>
                </a:solidFill>
                <a:latin typeface="+mj-lt"/>
                <a:ea typeface="+mj-ea"/>
                <a:cs typeface="+mj-cs"/>
              </a:rPr>
              <a:t>još</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jedna</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važna</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promjena</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kroz</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koju</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prolaze</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sve</a:t>
            </a:r>
            <a:r>
              <a:rPr lang="en-US" sz="5100" kern="1200" dirty="0">
                <a:solidFill>
                  <a:srgbClr val="FFFFFF"/>
                </a:solidFill>
                <a:latin typeface="+mj-lt"/>
                <a:ea typeface="+mj-ea"/>
                <a:cs typeface="+mj-cs"/>
              </a:rPr>
              <a:t> </a:t>
            </a:r>
            <a:r>
              <a:rPr lang="en-US" sz="5100" kern="1200" dirty="0" err="1">
                <a:solidFill>
                  <a:srgbClr val="FFFFFF"/>
                </a:solidFill>
                <a:latin typeface="+mj-lt"/>
                <a:ea typeface="+mj-ea"/>
                <a:cs typeface="+mj-cs"/>
              </a:rPr>
              <a:t>generacije</a:t>
            </a:r>
            <a:r>
              <a:rPr lang="en-US" sz="5100" dirty="0">
                <a:solidFill>
                  <a:srgbClr val="FFFFFF"/>
                </a:solidFill>
              </a:rPr>
              <a:t>…</a:t>
            </a:r>
            <a:endParaRPr lang="en-US" sz="51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3A60B694-CFB0-6ADD-6CAD-2AFAA2416E2F}"/>
              </a:ext>
            </a:extLst>
          </p:cNvPr>
          <p:cNvSpPr>
            <a:spLocks noGrp="1"/>
          </p:cNvSpPr>
          <p:nvPr>
            <p:ph idx="1"/>
          </p:nvPr>
        </p:nvSpPr>
        <p:spPr>
          <a:xfrm>
            <a:off x="2634916" y="4533813"/>
            <a:ext cx="6930189" cy="938463"/>
          </a:xfrm>
        </p:spPr>
        <p:txBody>
          <a:bodyPr vert="horz" lIns="91440" tIns="45720" rIns="91440" bIns="45720" rtlCol="0">
            <a:normAutofit fontScale="85000" lnSpcReduction="20000"/>
          </a:bodyPr>
          <a:lstStyle/>
          <a:p>
            <a:pPr marL="0" indent="0" algn="ctr">
              <a:buNone/>
            </a:pPr>
            <a:endParaRPr lang="en-US" sz="3600" b="1" kern="1200" dirty="0">
              <a:solidFill>
                <a:srgbClr val="FFFFFF"/>
              </a:solidFill>
              <a:latin typeface="+mn-lt"/>
              <a:ea typeface="+mn-ea"/>
              <a:cs typeface="+mn-cs"/>
            </a:endParaRPr>
          </a:p>
          <a:p>
            <a:pPr marL="0" indent="0" algn="ctr">
              <a:buNone/>
            </a:pPr>
            <a:r>
              <a:rPr lang="en-US" sz="3600" b="1" kern="1200" dirty="0">
                <a:solidFill>
                  <a:srgbClr val="FFFFFF"/>
                </a:solidFill>
                <a:latin typeface="+mn-lt"/>
                <a:ea typeface="+mn-ea"/>
                <a:cs typeface="+mn-cs"/>
              </a:rPr>
              <a:t>PUBERTET / ADOLESCENCIJA</a:t>
            </a:r>
            <a:endParaRPr lang="en-US" sz="2400" b="1" kern="1200" dirty="0">
              <a:solidFill>
                <a:srgbClr val="FFFFFF"/>
              </a:solidFill>
              <a:latin typeface="+mn-lt"/>
              <a:ea typeface="+mn-ea"/>
              <a:cs typeface="+mn-cs"/>
            </a:endParaRPr>
          </a:p>
        </p:txBody>
      </p:sp>
      <p:sp>
        <p:nvSpPr>
          <p:cNvPr id="12" name="sketch line">
            <a:extLst>
              <a:ext uri="{FF2B5EF4-FFF2-40B4-BE49-F238E27FC236}">
                <a16:creationId xmlns:a16="http://schemas.microsoft.com/office/drawing/2014/main" id="{41F77738-2AF0-4750-A0C7-F97C2C175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173498"/>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34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0" name="Rectangle 205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77EE55-D341-A0C9-3384-353DBDDAF770}"/>
              </a:ext>
            </a:extLst>
          </p:cNvPr>
          <p:cNvSpPr>
            <a:spLocks noGrp="1"/>
          </p:cNvSpPr>
          <p:nvPr>
            <p:ph type="title"/>
          </p:nvPr>
        </p:nvSpPr>
        <p:spPr>
          <a:xfrm>
            <a:off x="77830" y="325369"/>
            <a:ext cx="4930852" cy="1956841"/>
          </a:xfrm>
        </p:spPr>
        <p:txBody>
          <a:bodyPr anchor="b">
            <a:normAutofit fontScale="90000"/>
          </a:bodyPr>
          <a:lstStyle/>
          <a:p>
            <a:r>
              <a:rPr lang="en-HR" sz="5400" dirty="0"/>
              <a:t>Promjene u pubertetu /  adolescenciji</a:t>
            </a:r>
          </a:p>
        </p:txBody>
      </p:sp>
      <p:sp>
        <p:nvSpPr>
          <p:cNvPr id="205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52CEE36-72BF-AF79-196C-20FE88911946}"/>
              </a:ext>
            </a:extLst>
          </p:cNvPr>
          <p:cNvSpPr>
            <a:spLocks noGrp="1"/>
          </p:cNvSpPr>
          <p:nvPr>
            <p:ph idx="1"/>
          </p:nvPr>
        </p:nvSpPr>
        <p:spPr>
          <a:xfrm>
            <a:off x="77830" y="2703512"/>
            <a:ext cx="5082362" cy="1089502"/>
          </a:xfrm>
        </p:spPr>
        <p:txBody>
          <a:bodyPr>
            <a:normAutofit fontScale="92500" lnSpcReduction="20000"/>
          </a:bodyPr>
          <a:lstStyle/>
          <a:p>
            <a:r>
              <a:rPr lang="en-GB" sz="2400" dirty="0" err="1"/>
              <a:t>fizičke</a:t>
            </a:r>
            <a:endParaRPr lang="en-GB" sz="2400" dirty="0"/>
          </a:p>
          <a:p>
            <a:r>
              <a:rPr lang="en-GB" sz="2400" dirty="0" err="1"/>
              <a:t>biološke</a:t>
            </a:r>
            <a:r>
              <a:rPr lang="en-GB" sz="2400" dirty="0"/>
              <a:t> – </a:t>
            </a:r>
            <a:r>
              <a:rPr lang="en-GB" sz="2400" dirty="0" err="1"/>
              <a:t>promjene</a:t>
            </a:r>
            <a:r>
              <a:rPr lang="en-GB" sz="2400" dirty="0"/>
              <a:t> u </a:t>
            </a:r>
            <a:r>
              <a:rPr lang="en-GB" sz="2400" dirty="0" err="1"/>
              <a:t>strukturi</a:t>
            </a:r>
            <a:r>
              <a:rPr lang="en-GB" sz="2400" dirty="0"/>
              <a:t> </a:t>
            </a:r>
            <a:r>
              <a:rPr lang="en-GB" sz="2400" dirty="0" err="1"/>
              <a:t>mozga</a:t>
            </a:r>
            <a:endParaRPr lang="en-GB" sz="2400" dirty="0"/>
          </a:p>
          <a:p>
            <a:r>
              <a:rPr lang="en-GB" sz="2400" dirty="0" err="1"/>
              <a:t>hormonalne</a:t>
            </a:r>
            <a:r>
              <a:rPr lang="en-GB" sz="2400" dirty="0"/>
              <a:t>  - </a:t>
            </a:r>
            <a:r>
              <a:rPr lang="en-GB" sz="2400" dirty="0" err="1"/>
              <a:t>pokretači</a:t>
            </a:r>
            <a:r>
              <a:rPr lang="en-GB" sz="2400" dirty="0"/>
              <a:t> </a:t>
            </a:r>
            <a:r>
              <a:rPr lang="en-GB" sz="2400" dirty="0" err="1"/>
              <a:t>promjena</a:t>
            </a:r>
            <a:endParaRPr lang="en-GB" sz="2400" dirty="0"/>
          </a:p>
          <a:p>
            <a:endParaRPr lang="en-HR" sz="2200" dirty="0"/>
          </a:p>
        </p:txBody>
      </p:sp>
      <p:pic>
        <p:nvPicPr>
          <p:cNvPr id="2052" name="Picture 4" descr="A realistic photograph of two teenagers side by side. The teenage boy has slight facial hair, messy hair, and a casual, untidy appearance with some visible pimples. The teenage girl wears a hoodie with her hood up, has light makeup, and also has some pimples. Both have expressive, intense faces, capturing the moodiness of adolescence. The background is plain and neutral, with natural lighting to enhance realism.">
            <a:extLst>
              <a:ext uri="{FF2B5EF4-FFF2-40B4-BE49-F238E27FC236}">
                <a16:creationId xmlns:a16="http://schemas.microsoft.com/office/drawing/2014/main" id="{161151E7-A127-25D2-9C7D-000C3DD07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833AFF9-4229-A788-BF56-BD749F0664D2}"/>
              </a:ext>
            </a:extLst>
          </p:cNvPr>
          <p:cNvSpPr txBox="1">
            <a:spLocks/>
          </p:cNvSpPr>
          <p:nvPr/>
        </p:nvSpPr>
        <p:spPr>
          <a:xfrm>
            <a:off x="-77725" y="4154488"/>
            <a:ext cx="5237917" cy="2703512"/>
          </a:xfrm>
          <a:prstGeom prst="rect">
            <a:avLst/>
          </a:prstGeom>
          <a:solidFill>
            <a:srgbClr val="F9F5ED"/>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err="1">
                <a:solidFill>
                  <a:srgbClr val="000000"/>
                </a:solidFill>
              </a:rPr>
              <a:t>Tinejdžeri</a:t>
            </a:r>
            <a:r>
              <a:rPr lang="en-US" sz="2000" dirty="0">
                <a:solidFill>
                  <a:srgbClr val="000000"/>
                </a:solidFill>
              </a:rPr>
              <a:t> ne </a:t>
            </a:r>
            <a:r>
              <a:rPr lang="en-US" sz="2000" dirty="0" err="1">
                <a:solidFill>
                  <a:srgbClr val="000000"/>
                </a:solidFill>
              </a:rPr>
              <a:t>počinju</a:t>
            </a:r>
            <a:r>
              <a:rPr lang="en-US" sz="2000" dirty="0">
                <a:solidFill>
                  <a:srgbClr val="000000"/>
                </a:solidFill>
              </a:rPr>
              <a:t> </a:t>
            </a:r>
            <a:r>
              <a:rPr lang="en-US" sz="2000" dirty="0" err="1">
                <a:solidFill>
                  <a:srgbClr val="000000"/>
                </a:solidFill>
              </a:rPr>
              <a:t>proizvoditi</a:t>
            </a:r>
            <a:r>
              <a:rPr lang="en-US" sz="2000" dirty="0">
                <a:solidFill>
                  <a:srgbClr val="000000"/>
                </a:solidFill>
              </a:rPr>
              <a:t> melatonin </a:t>
            </a:r>
            <a:r>
              <a:rPr lang="en-US" sz="2000" dirty="0" err="1">
                <a:solidFill>
                  <a:srgbClr val="000000"/>
                </a:solidFill>
              </a:rPr>
              <a:t>prije</a:t>
            </a:r>
            <a:r>
              <a:rPr lang="en-US" sz="2000" dirty="0">
                <a:solidFill>
                  <a:srgbClr val="000000"/>
                </a:solidFill>
              </a:rPr>
              <a:t> 1 sat </a:t>
            </a:r>
            <a:r>
              <a:rPr lang="en-US" sz="2000" dirty="0" err="1">
                <a:solidFill>
                  <a:srgbClr val="000000"/>
                </a:solidFill>
              </a:rPr>
              <a:t>ujutro</a:t>
            </a:r>
            <a:r>
              <a:rPr lang="en-US" sz="2000" dirty="0">
                <a:solidFill>
                  <a:srgbClr val="000000"/>
                </a:solidFill>
              </a:rPr>
              <a:t>... (</a:t>
            </a:r>
            <a:r>
              <a:rPr lang="en-US" sz="2000" dirty="0" err="1">
                <a:solidFill>
                  <a:srgbClr val="000000"/>
                </a:solidFill>
              </a:rPr>
              <a:t>ako</a:t>
            </a:r>
            <a:r>
              <a:rPr lang="en-US" sz="2000" dirty="0">
                <a:solidFill>
                  <a:srgbClr val="000000"/>
                </a:solidFill>
              </a:rPr>
              <a:t> </a:t>
            </a:r>
            <a:r>
              <a:rPr lang="en-US" sz="2000" dirty="0" err="1">
                <a:solidFill>
                  <a:srgbClr val="000000"/>
                </a:solidFill>
              </a:rPr>
              <a:t>stimulirate</a:t>
            </a:r>
            <a:r>
              <a:rPr lang="en-US" sz="2000" dirty="0">
                <a:solidFill>
                  <a:srgbClr val="000000"/>
                </a:solidFill>
              </a:rPr>
              <a:t> </a:t>
            </a:r>
            <a:r>
              <a:rPr lang="en-US" sz="2000" dirty="0" err="1">
                <a:solidFill>
                  <a:srgbClr val="000000"/>
                </a:solidFill>
              </a:rPr>
              <a:t>mozak</a:t>
            </a:r>
            <a:r>
              <a:rPr lang="en-US" sz="2000" dirty="0">
                <a:solidFill>
                  <a:srgbClr val="000000"/>
                </a:solidFill>
              </a:rPr>
              <a:t>, </a:t>
            </a:r>
            <a:r>
              <a:rPr lang="en-US" sz="2000" dirty="0" err="1">
                <a:solidFill>
                  <a:srgbClr val="000000"/>
                </a:solidFill>
              </a:rPr>
              <a:t>npr</a:t>
            </a:r>
            <a:r>
              <a:rPr lang="en-US" sz="2000" dirty="0">
                <a:solidFill>
                  <a:srgbClr val="000000"/>
                </a:solidFill>
              </a:rPr>
              <a:t>. </a:t>
            </a:r>
            <a:r>
              <a:rPr lang="en-US" sz="2000" dirty="0" err="1">
                <a:solidFill>
                  <a:srgbClr val="000000"/>
                </a:solidFill>
              </a:rPr>
              <a:t>gledanjem</a:t>
            </a:r>
            <a:r>
              <a:rPr lang="en-US" sz="2000" dirty="0">
                <a:solidFill>
                  <a:srgbClr val="000000"/>
                </a:solidFill>
              </a:rPr>
              <a:t> </a:t>
            </a:r>
            <a:r>
              <a:rPr lang="en-US" sz="2000" dirty="0" err="1">
                <a:solidFill>
                  <a:srgbClr val="000000"/>
                </a:solidFill>
              </a:rPr>
              <a:t>serija</a:t>
            </a:r>
            <a:r>
              <a:rPr lang="en-US" sz="2000" dirty="0">
                <a:solidFill>
                  <a:srgbClr val="000000"/>
                </a:solidFill>
              </a:rPr>
              <a:t>, </a:t>
            </a:r>
            <a:r>
              <a:rPr lang="en-US" sz="2000" dirty="0" err="1">
                <a:solidFill>
                  <a:srgbClr val="000000"/>
                </a:solidFill>
              </a:rPr>
              <a:t>oslobađanje</a:t>
            </a:r>
            <a:r>
              <a:rPr lang="en-US" sz="2000" dirty="0">
                <a:solidFill>
                  <a:srgbClr val="000000"/>
                </a:solidFill>
              </a:rPr>
              <a:t> </a:t>
            </a:r>
            <a:r>
              <a:rPr lang="en-US" sz="2000" dirty="0" err="1">
                <a:solidFill>
                  <a:srgbClr val="000000"/>
                </a:solidFill>
              </a:rPr>
              <a:t>melatonina</a:t>
            </a:r>
            <a:r>
              <a:rPr lang="en-US" sz="2000" dirty="0">
                <a:solidFill>
                  <a:srgbClr val="000000"/>
                </a:solidFill>
              </a:rPr>
              <a:t> se </a:t>
            </a:r>
            <a:r>
              <a:rPr lang="en-US" sz="2000" dirty="0" err="1">
                <a:solidFill>
                  <a:srgbClr val="000000"/>
                </a:solidFill>
              </a:rPr>
              <a:t>odgađa</a:t>
            </a:r>
            <a:r>
              <a:rPr lang="en-US" sz="2000" dirty="0">
                <a:solidFill>
                  <a:srgbClr val="000000"/>
                </a:solidFill>
              </a:rPr>
              <a:t>)</a:t>
            </a:r>
          </a:p>
          <a:p>
            <a:r>
              <a:rPr lang="en-US" sz="2000" dirty="0" err="1">
                <a:solidFill>
                  <a:srgbClr val="000000"/>
                </a:solidFill>
              </a:rPr>
              <a:t>Pojačana</a:t>
            </a:r>
            <a:r>
              <a:rPr lang="en-US" sz="2000" dirty="0">
                <a:solidFill>
                  <a:srgbClr val="000000"/>
                </a:solidFill>
              </a:rPr>
              <a:t> </a:t>
            </a:r>
            <a:r>
              <a:rPr lang="en-US" sz="2000" dirty="0" err="1">
                <a:solidFill>
                  <a:srgbClr val="000000"/>
                </a:solidFill>
              </a:rPr>
              <a:t>reakcija</a:t>
            </a:r>
            <a:r>
              <a:rPr lang="en-US" sz="2000" dirty="0">
                <a:solidFill>
                  <a:srgbClr val="000000"/>
                </a:solidFill>
              </a:rPr>
              <a:t> </a:t>
            </a:r>
            <a:r>
              <a:rPr lang="en-US" sz="2000" dirty="0" err="1">
                <a:solidFill>
                  <a:srgbClr val="000000"/>
                </a:solidFill>
              </a:rPr>
              <a:t>na</a:t>
            </a:r>
            <a:r>
              <a:rPr lang="en-US" sz="2000" dirty="0">
                <a:solidFill>
                  <a:srgbClr val="000000"/>
                </a:solidFill>
              </a:rPr>
              <a:t> </a:t>
            </a:r>
            <a:r>
              <a:rPr lang="en-US" sz="2000" dirty="0" err="1">
                <a:solidFill>
                  <a:srgbClr val="000000"/>
                </a:solidFill>
              </a:rPr>
              <a:t>stres</a:t>
            </a:r>
            <a:r>
              <a:rPr lang="en-US" sz="2000" dirty="0">
                <a:solidFill>
                  <a:srgbClr val="000000"/>
                </a:solidFill>
              </a:rPr>
              <a:t> – </a:t>
            </a:r>
            <a:r>
              <a:rPr lang="en-US" sz="2000" dirty="0" err="1">
                <a:solidFill>
                  <a:srgbClr val="000000"/>
                </a:solidFill>
              </a:rPr>
              <a:t>napadi</a:t>
            </a:r>
            <a:r>
              <a:rPr lang="en-US" sz="2000" dirty="0">
                <a:solidFill>
                  <a:srgbClr val="000000"/>
                </a:solidFill>
              </a:rPr>
              <a:t> </a:t>
            </a:r>
            <a:r>
              <a:rPr lang="en-US" sz="2000" dirty="0" err="1">
                <a:solidFill>
                  <a:srgbClr val="000000"/>
                </a:solidFill>
              </a:rPr>
              <a:t>panike</a:t>
            </a:r>
            <a:r>
              <a:rPr lang="en-US" sz="2000" dirty="0">
                <a:solidFill>
                  <a:srgbClr val="000000"/>
                </a:solidFill>
              </a:rPr>
              <a:t>, </a:t>
            </a:r>
            <a:r>
              <a:rPr lang="en-US" sz="2000" dirty="0" err="1">
                <a:solidFill>
                  <a:srgbClr val="000000"/>
                </a:solidFill>
              </a:rPr>
              <a:t>panični</a:t>
            </a:r>
            <a:r>
              <a:rPr lang="en-US" sz="2000" dirty="0">
                <a:solidFill>
                  <a:srgbClr val="000000"/>
                </a:solidFill>
              </a:rPr>
              <a:t> </a:t>
            </a:r>
            <a:r>
              <a:rPr lang="en-US" sz="2000" dirty="0" err="1">
                <a:solidFill>
                  <a:srgbClr val="000000"/>
                </a:solidFill>
              </a:rPr>
              <a:t>poremećaji</a:t>
            </a:r>
            <a:r>
              <a:rPr lang="en-US" sz="2000" dirty="0">
                <a:solidFill>
                  <a:srgbClr val="000000"/>
                </a:solidFill>
              </a:rPr>
              <a:t>, </a:t>
            </a:r>
            <a:r>
              <a:rPr lang="en-US" sz="2000" dirty="0" err="1">
                <a:solidFill>
                  <a:srgbClr val="000000"/>
                </a:solidFill>
              </a:rPr>
              <a:t>hladnoća</a:t>
            </a:r>
            <a:r>
              <a:rPr lang="en-US" sz="2000" dirty="0">
                <a:solidFill>
                  <a:srgbClr val="000000"/>
                </a:solidFill>
              </a:rPr>
              <a:t>, </a:t>
            </a:r>
            <a:r>
              <a:rPr lang="en-US" sz="2000" dirty="0" err="1">
                <a:solidFill>
                  <a:srgbClr val="000000"/>
                </a:solidFill>
              </a:rPr>
              <a:t>glavobolje</a:t>
            </a:r>
            <a:r>
              <a:rPr lang="en-US" sz="2000" dirty="0">
                <a:solidFill>
                  <a:srgbClr val="000000"/>
                </a:solidFill>
              </a:rPr>
              <a:t>, </a:t>
            </a:r>
            <a:r>
              <a:rPr lang="en-US" sz="2000" dirty="0" err="1">
                <a:solidFill>
                  <a:srgbClr val="000000"/>
                </a:solidFill>
              </a:rPr>
              <a:t>uzrujan</a:t>
            </a:r>
            <a:r>
              <a:rPr lang="en-US" sz="2000" dirty="0">
                <a:solidFill>
                  <a:srgbClr val="000000"/>
                </a:solidFill>
              </a:rPr>
              <a:t> </a:t>
            </a:r>
            <a:r>
              <a:rPr lang="en-US" sz="2000" dirty="0" err="1">
                <a:solidFill>
                  <a:srgbClr val="000000"/>
                </a:solidFill>
              </a:rPr>
              <a:t>želudac</a:t>
            </a:r>
            <a:r>
              <a:rPr lang="en-US" sz="2000" dirty="0">
                <a:solidFill>
                  <a:srgbClr val="000000"/>
                </a:solidFill>
              </a:rPr>
              <a:t>, </a:t>
            </a:r>
            <a:r>
              <a:rPr lang="en-US" sz="2000" dirty="0" err="1">
                <a:solidFill>
                  <a:srgbClr val="000000"/>
                </a:solidFill>
              </a:rPr>
              <a:t>poremećaji</a:t>
            </a:r>
            <a:r>
              <a:rPr lang="en-US" sz="2000" dirty="0">
                <a:solidFill>
                  <a:srgbClr val="000000"/>
                </a:solidFill>
              </a:rPr>
              <a:t> </a:t>
            </a:r>
            <a:r>
              <a:rPr lang="en-US" sz="2000" dirty="0" err="1">
                <a:solidFill>
                  <a:srgbClr val="000000"/>
                </a:solidFill>
              </a:rPr>
              <a:t>prehrane</a:t>
            </a:r>
            <a:r>
              <a:rPr lang="en-US" sz="2000" dirty="0">
                <a:solidFill>
                  <a:srgbClr val="000000"/>
                </a:solidFill>
              </a:rPr>
              <a:t>, </a:t>
            </a:r>
            <a:r>
              <a:rPr lang="en-US" sz="2000" dirty="0" err="1">
                <a:solidFill>
                  <a:srgbClr val="000000"/>
                </a:solidFill>
              </a:rPr>
              <a:t>griženje</a:t>
            </a:r>
            <a:r>
              <a:rPr lang="en-US" sz="2000" dirty="0">
                <a:solidFill>
                  <a:srgbClr val="000000"/>
                </a:solidFill>
              </a:rPr>
              <a:t> </a:t>
            </a:r>
            <a:r>
              <a:rPr lang="en-US" sz="2000" dirty="0" err="1">
                <a:solidFill>
                  <a:srgbClr val="000000"/>
                </a:solidFill>
              </a:rPr>
              <a:t>noktiju</a:t>
            </a:r>
            <a:r>
              <a:rPr lang="en-US" sz="2000" dirty="0">
                <a:solidFill>
                  <a:srgbClr val="000000"/>
                </a:solidFill>
              </a:rPr>
              <a:t>…</a:t>
            </a:r>
          </a:p>
          <a:p>
            <a:pPr marL="0" indent="0">
              <a:buFont typeface="Arial" panose="020B0604020202020204" pitchFamily="34" charset="0"/>
              <a:buNone/>
            </a:pPr>
            <a:r>
              <a:rPr lang="en-US" sz="2000" dirty="0">
                <a:solidFill>
                  <a:srgbClr val="000000"/>
                </a:solidFill>
                <a:hlinkClick r:id="rId3"/>
              </a:rPr>
              <a:t>       https://www.youtube.com/watch?v=tZWvyZb8zLc&amp;t=105s</a:t>
            </a:r>
            <a:endParaRPr lang="en-US" sz="2000" dirty="0">
              <a:solidFill>
                <a:srgbClr val="000000"/>
              </a:solidFill>
            </a:endParaRPr>
          </a:p>
          <a:p>
            <a:endParaRPr lang="en-HR" dirty="0"/>
          </a:p>
        </p:txBody>
      </p:sp>
    </p:spTree>
    <p:extLst>
      <p:ext uri="{BB962C8B-B14F-4D97-AF65-F5344CB8AC3E}">
        <p14:creationId xmlns:p14="http://schemas.microsoft.com/office/powerpoint/2010/main" val="412520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35" name="Rectangle 5134">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EC0DD0-F6E6-0C15-F8D1-6291A91B60C8}"/>
              </a:ext>
            </a:extLst>
          </p:cNvPr>
          <p:cNvSpPr>
            <a:spLocks noGrp="1"/>
          </p:cNvSpPr>
          <p:nvPr>
            <p:ph type="title"/>
          </p:nvPr>
        </p:nvSpPr>
        <p:spPr>
          <a:xfrm>
            <a:off x="838201" y="365125"/>
            <a:ext cx="3816095" cy="1938076"/>
          </a:xfrm>
        </p:spPr>
        <p:txBody>
          <a:bodyPr>
            <a:normAutofit/>
          </a:bodyPr>
          <a:lstStyle/>
          <a:p>
            <a:r>
              <a:rPr lang="en-HR" dirty="0"/>
              <a:t>Mozak</a:t>
            </a:r>
          </a:p>
        </p:txBody>
      </p:sp>
      <p:sp>
        <p:nvSpPr>
          <p:cNvPr id="3" name="Content Placeholder 2">
            <a:extLst>
              <a:ext uri="{FF2B5EF4-FFF2-40B4-BE49-F238E27FC236}">
                <a16:creationId xmlns:a16="http://schemas.microsoft.com/office/drawing/2014/main" id="{19EB98EF-DB0A-823A-49A8-43DA03D12B9C}"/>
              </a:ext>
            </a:extLst>
          </p:cNvPr>
          <p:cNvSpPr>
            <a:spLocks noGrp="1"/>
          </p:cNvSpPr>
          <p:nvPr>
            <p:ph idx="1"/>
          </p:nvPr>
        </p:nvSpPr>
        <p:spPr>
          <a:xfrm>
            <a:off x="455316" y="2303201"/>
            <a:ext cx="3938884" cy="3694373"/>
          </a:xfrm>
        </p:spPr>
        <p:txBody>
          <a:bodyPr>
            <a:normAutofit fontScale="92500" lnSpcReduction="20000"/>
          </a:bodyPr>
          <a:lstStyle/>
          <a:p>
            <a:r>
              <a:rPr lang="en-US" sz="2000" i="0" u="none" strike="noStrike" dirty="0" err="1">
                <a:effectLst/>
              </a:rPr>
              <a:t>promjena</a:t>
            </a:r>
            <a:r>
              <a:rPr lang="en-US" sz="2000" i="0" u="none" strike="noStrike" dirty="0">
                <a:effectLst/>
              </a:rPr>
              <a:t> structure</a:t>
            </a:r>
          </a:p>
          <a:p>
            <a:r>
              <a:rPr lang="en-US" sz="2000" i="0" u="none" strike="noStrike" dirty="0" err="1">
                <a:effectLst/>
              </a:rPr>
              <a:t>potpuno</a:t>
            </a:r>
            <a:r>
              <a:rPr lang="en-US" sz="2000" i="0" u="none" strike="noStrike" dirty="0">
                <a:effectLst/>
              </a:rPr>
              <a:t> </a:t>
            </a:r>
            <a:r>
              <a:rPr lang="en-US" sz="2000" i="0" u="none" strike="noStrike" dirty="0" err="1">
                <a:effectLst/>
              </a:rPr>
              <a:t>razvijen</a:t>
            </a:r>
            <a:r>
              <a:rPr lang="en-US" sz="2000" i="0" u="none" strike="noStrike" dirty="0">
                <a:effectLst/>
              </a:rPr>
              <a:t> do </a:t>
            </a:r>
            <a:r>
              <a:rPr lang="en-US" sz="2000" i="0" u="none" strike="noStrike" dirty="0" err="1">
                <a:effectLst/>
              </a:rPr>
              <a:t>srednjih</a:t>
            </a:r>
            <a:r>
              <a:rPr lang="en-US" sz="2000" i="0" u="none" strike="noStrike" dirty="0">
                <a:effectLst/>
              </a:rPr>
              <a:t> 20-ih – </a:t>
            </a:r>
            <a:r>
              <a:rPr lang="en-US" sz="2000" i="0" u="none" strike="noStrike" dirty="0" err="1">
                <a:effectLst/>
              </a:rPr>
              <a:t>kraj</a:t>
            </a:r>
            <a:r>
              <a:rPr lang="en-US" sz="2000" i="0" u="none" strike="noStrike" dirty="0">
                <a:effectLst/>
              </a:rPr>
              <a:t> </a:t>
            </a:r>
            <a:r>
              <a:rPr lang="en-US" sz="2000" i="0" u="none" strike="noStrike" dirty="0" err="1">
                <a:effectLst/>
              </a:rPr>
              <a:t>kognitivne</a:t>
            </a:r>
            <a:r>
              <a:rPr lang="en-US" sz="2000" i="0" u="none" strike="noStrike" dirty="0">
                <a:effectLst/>
              </a:rPr>
              <a:t> </a:t>
            </a:r>
            <a:r>
              <a:rPr lang="en-US" sz="2000" i="0" u="none" strike="noStrike" dirty="0" err="1">
                <a:effectLst/>
              </a:rPr>
              <a:t>adolescencije</a:t>
            </a:r>
            <a:endParaRPr lang="en-US" sz="2000" i="0" u="none" strike="noStrike" dirty="0">
              <a:effectLst/>
            </a:endParaRPr>
          </a:p>
          <a:p>
            <a:r>
              <a:rPr lang="en-US" sz="2000" dirty="0" err="1"/>
              <a:t>zadnja</a:t>
            </a:r>
            <a:r>
              <a:rPr lang="en-US" sz="2000" dirty="0"/>
              <a:t> se </a:t>
            </a:r>
            <a:r>
              <a:rPr lang="en-US" sz="2000" dirty="0" err="1"/>
              <a:t>razvijaju</a:t>
            </a:r>
            <a:r>
              <a:rPr lang="en-US" sz="2000" dirty="0"/>
              <a:t> </a:t>
            </a:r>
            <a:r>
              <a:rPr lang="en-US" sz="2000" dirty="0" err="1"/>
              <a:t>asocijativna</a:t>
            </a:r>
            <a:r>
              <a:rPr lang="en-US" sz="2000" dirty="0"/>
              <a:t> </a:t>
            </a:r>
            <a:r>
              <a:rPr lang="en-US" sz="2000" dirty="0" err="1"/>
              <a:t>područja</a:t>
            </a:r>
            <a:r>
              <a:rPr lang="en-US" sz="2000" dirty="0"/>
              <a:t> </a:t>
            </a:r>
            <a:r>
              <a:rPr lang="en-US" sz="2000" dirty="0" err="1"/>
              <a:t>koja</a:t>
            </a:r>
            <a:r>
              <a:rPr lang="en-US" sz="2000" dirty="0"/>
              <a:t> </a:t>
            </a:r>
            <a:r>
              <a:rPr lang="en-US" sz="2000" dirty="0" err="1"/>
              <a:t>služe</a:t>
            </a:r>
            <a:r>
              <a:rPr lang="en-US" sz="2000" dirty="0"/>
              <a:t> za </a:t>
            </a:r>
            <a:r>
              <a:rPr lang="en-US" sz="2000" dirty="0" err="1"/>
              <a:t>povezivanje</a:t>
            </a:r>
            <a:r>
              <a:rPr lang="en-US" sz="2000" dirty="0"/>
              <a:t> </a:t>
            </a:r>
            <a:r>
              <a:rPr lang="en-US" sz="2000" dirty="0" err="1"/>
              <a:t>i</a:t>
            </a:r>
            <a:r>
              <a:rPr lang="en-US" sz="2000" dirty="0"/>
              <a:t> </a:t>
            </a:r>
            <a:r>
              <a:rPr lang="en-US" sz="2000" dirty="0" err="1"/>
              <a:t>integraciju</a:t>
            </a:r>
            <a:r>
              <a:rPr lang="en-US" sz="2000" dirty="0"/>
              <a:t> </a:t>
            </a:r>
            <a:r>
              <a:rPr lang="en-US" sz="2000" dirty="0" err="1"/>
              <a:t>svih</a:t>
            </a:r>
            <a:r>
              <a:rPr lang="en-US" sz="2000" dirty="0"/>
              <a:t> </a:t>
            </a:r>
            <a:r>
              <a:rPr lang="en-US" sz="2000" dirty="0" err="1"/>
              <a:t>funkcija</a:t>
            </a:r>
            <a:r>
              <a:rPr lang="en-US" sz="2000" dirty="0"/>
              <a:t> </a:t>
            </a:r>
            <a:r>
              <a:rPr lang="en-US" sz="2000" dirty="0" err="1"/>
              <a:t>mozga</a:t>
            </a:r>
            <a:endParaRPr lang="en-US" sz="2000" dirty="0"/>
          </a:p>
          <a:p>
            <a:r>
              <a:rPr lang="en-US" sz="2000" dirty="0" err="1"/>
              <a:t>neki</a:t>
            </a:r>
            <a:r>
              <a:rPr lang="en-US" sz="2000" dirty="0"/>
              <a:t> </a:t>
            </a:r>
            <a:r>
              <a:rPr lang="en-US" sz="2000" dirty="0" err="1"/>
              <a:t>dijelovi</a:t>
            </a:r>
            <a:r>
              <a:rPr lang="en-US" sz="2000" dirty="0"/>
              <a:t> se </a:t>
            </a:r>
            <a:r>
              <a:rPr lang="en-US" sz="2000" dirty="0" err="1"/>
              <a:t>smanjuju</a:t>
            </a:r>
            <a:r>
              <a:rPr lang="en-US" sz="2000" dirty="0"/>
              <a:t> – </a:t>
            </a:r>
            <a:r>
              <a:rPr lang="en-US" sz="2000" dirty="0" err="1"/>
              <a:t>ako</a:t>
            </a:r>
            <a:r>
              <a:rPr lang="en-US" sz="2000" dirty="0"/>
              <a:t> se ne </a:t>
            </a:r>
            <a:r>
              <a:rPr lang="en-US" sz="2000" dirty="0" err="1"/>
              <a:t>koriste</a:t>
            </a:r>
            <a:r>
              <a:rPr lang="en-US" sz="2000" dirty="0"/>
              <a:t> (</a:t>
            </a:r>
            <a:r>
              <a:rPr lang="en-US" sz="2000" dirty="0" err="1"/>
              <a:t>mozak</a:t>
            </a:r>
            <a:r>
              <a:rPr lang="en-US" sz="2000" dirty="0"/>
              <a:t> se ’</a:t>
            </a:r>
            <a:r>
              <a:rPr lang="en-US" sz="2000" dirty="0" err="1"/>
              <a:t>čisti</a:t>
            </a:r>
            <a:r>
              <a:rPr lang="en-US" sz="2000" dirty="0"/>
              <a:t>’ </a:t>
            </a:r>
            <a:r>
              <a:rPr lang="en-US" sz="2000" dirty="0" err="1"/>
              <a:t>i</a:t>
            </a:r>
            <a:r>
              <a:rPr lang="en-US" sz="2000" dirty="0"/>
              <a:t> </a:t>
            </a:r>
            <a:r>
              <a:rPr lang="en-US" sz="2000" dirty="0" err="1"/>
              <a:t>stvara</a:t>
            </a:r>
            <a:r>
              <a:rPr lang="en-US" sz="2000" dirty="0"/>
              <a:t> </a:t>
            </a:r>
            <a:r>
              <a:rPr lang="en-US" sz="2000" dirty="0" err="1"/>
              <a:t>prostor</a:t>
            </a:r>
            <a:r>
              <a:rPr lang="en-US" sz="2000" dirty="0"/>
              <a:t> za </a:t>
            </a:r>
            <a:r>
              <a:rPr lang="en-US" sz="2000" dirty="0" err="1"/>
              <a:t>nove</a:t>
            </a:r>
            <a:r>
              <a:rPr lang="en-US" sz="2000" dirty="0"/>
              <a:t> </a:t>
            </a:r>
            <a:r>
              <a:rPr lang="en-US" sz="2000" dirty="0" err="1"/>
              <a:t>veze</a:t>
            </a:r>
            <a:r>
              <a:rPr lang="en-US" sz="2000" dirty="0"/>
              <a:t>)</a:t>
            </a:r>
          </a:p>
          <a:p>
            <a:r>
              <a:rPr lang="en-US" sz="2000" dirty="0" err="1"/>
              <a:t>sinapse</a:t>
            </a:r>
            <a:r>
              <a:rPr lang="en-US" sz="2000" dirty="0"/>
              <a:t> se </a:t>
            </a:r>
            <a:r>
              <a:rPr lang="en-US" sz="2000" dirty="0" err="1"/>
              <a:t>učvršćuju</a:t>
            </a:r>
            <a:r>
              <a:rPr lang="en-US" sz="2000" dirty="0"/>
              <a:t> </a:t>
            </a:r>
            <a:r>
              <a:rPr lang="en-US" sz="2000" dirty="0" err="1"/>
              <a:t>vježbanjem</a:t>
            </a:r>
            <a:r>
              <a:rPr lang="en-US" sz="2000" dirty="0"/>
              <a:t>, </a:t>
            </a:r>
            <a:r>
              <a:rPr lang="en-US" sz="2000" dirty="0" err="1"/>
              <a:t>ponavljanjem</a:t>
            </a:r>
            <a:endParaRPr lang="en-US" sz="2000" dirty="0"/>
          </a:p>
          <a:p>
            <a:r>
              <a:rPr lang="en-US" sz="2000" b="1" i="0" u="none" strike="noStrike" dirty="0" err="1">
                <a:effectLst/>
                <a:latin typeface="-webkit-standard"/>
              </a:rPr>
              <a:t>Što</a:t>
            </a:r>
            <a:r>
              <a:rPr lang="en-US" sz="2000" b="1" i="0" u="none" strike="noStrike" dirty="0">
                <a:effectLst/>
                <a:latin typeface="-webkit-standard"/>
              </a:rPr>
              <a:t> </a:t>
            </a:r>
            <a:r>
              <a:rPr lang="en-US" sz="2000" b="1" i="0" u="none" strike="noStrike" dirty="0" err="1">
                <a:effectLst/>
                <a:latin typeface="-webkit-standard"/>
              </a:rPr>
              <a:t>više</a:t>
            </a:r>
            <a:r>
              <a:rPr lang="en-US" sz="2000" b="1" i="0" u="none" strike="noStrike" dirty="0">
                <a:effectLst/>
                <a:latin typeface="-webkit-standard"/>
              </a:rPr>
              <a:t> </a:t>
            </a:r>
            <a:r>
              <a:rPr lang="en-US" sz="2000" b="1" i="0" u="none" strike="noStrike" dirty="0" err="1">
                <a:effectLst/>
                <a:latin typeface="-webkit-standard"/>
              </a:rPr>
              <a:t>stimulacije</a:t>
            </a:r>
            <a:r>
              <a:rPr lang="en-US" sz="2000" b="1" i="0" u="none" strike="noStrike" dirty="0">
                <a:effectLst/>
                <a:latin typeface="-webkit-standard"/>
              </a:rPr>
              <a:t> </a:t>
            </a:r>
            <a:r>
              <a:rPr lang="en-US" sz="2000" b="1" i="0" u="none" strike="noStrike" dirty="0" err="1">
                <a:effectLst/>
                <a:latin typeface="-webkit-standard"/>
              </a:rPr>
              <a:t>i</a:t>
            </a:r>
            <a:r>
              <a:rPr lang="en-US" sz="2000" b="1" i="0" u="none" strike="noStrike" dirty="0">
                <a:effectLst/>
                <a:latin typeface="-webkit-standard"/>
              </a:rPr>
              <a:t> </a:t>
            </a:r>
            <a:r>
              <a:rPr lang="en-US" sz="2000" b="1" i="0" u="none" strike="noStrike" dirty="0" err="1">
                <a:effectLst/>
                <a:latin typeface="-webkit-standard"/>
              </a:rPr>
              <a:t>iskustva</a:t>
            </a:r>
            <a:r>
              <a:rPr lang="en-US" sz="2000" b="1" i="0" u="none" strike="noStrike" dirty="0">
                <a:effectLst/>
                <a:latin typeface="-webkit-standard"/>
              </a:rPr>
              <a:t> – to </a:t>
            </a:r>
            <a:r>
              <a:rPr lang="en-US" sz="2000" b="1" i="0" u="none" strike="noStrike" dirty="0" err="1">
                <a:effectLst/>
                <a:latin typeface="-webkit-standard"/>
              </a:rPr>
              <a:t>dulji</a:t>
            </a:r>
            <a:r>
              <a:rPr lang="en-US" sz="2000" b="1" i="0" u="none" strike="noStrike" dirty="0">
                <a:effectLst/>
                <a:latin typeface="-webkit-standard"/>
              </a:rPr>
              <a:t> </a:t>
            </a:r>
            <a:r>
              <a:rPr lang="en-US" sz="2000" b="1" i="0" u="none" strike="noStrike" dirty="0" err="1">
                <a:effectLst/>
                <a:latin typeface="-webkit-standard"/>
              </a:rPr>
              <a:t>neuroni</a:t>
            </a:r>
            <a:r>
              <a:rPr lang="en-US" sz="2000" b="1" i="0" u="none" strike="noStrike" dirty="0">
                <a:effectLst/>
                <a:latin typeface="-webkit-standard"/>
              </a:rPr>
              <a:t> </a:t>
            </a:r>
            <a:r>
              <a:rPr lang="en-US" sz="2000" b="1" i="0" u="none" strike="noStrike" dirty="0" err="1">
                <a:effectLst/>
                <a:latin typeface="-webkit-standard"/>
              </a:rPr>
              <a:t>i</a:t>
            </a:r>
            <a:r>
              <a:rPr lang="en-US" sz="2000" b="1" i="0" u="none" strike="noStrike" dirty="0">
                <a:effectLst/>
                <a:latin typeface="-webkit-standard"/>
              </a:rPr>
              <a:t> </a:t>
            </a:r>
            <a:r>
              <a:rPr lang="en-US" sz="2000" b="1" i="0" u="none" strike="noStrike" dirty="0" err="1">
                <a:effectLst/>
                <a:latin typeface="-webkit-standard"/>
              </a:rPr>
              <a:t>gušći</a:t>
            </a:r>
            <a:r>
              <a:rPr lang="en-US" sz="2000" b="1" i="0" u="none" strike="noStrike" dirty="0">
                <a:effectLst/>
                <a:latin typeface="-webkit-standard"/>
              </a:rPr>
              <a:t> </a:t>
            </a:r>
            <a:r>
              <a:rPr lang="en-US" sz="2000" b="1" i="0" u="none" strike="noStrike" dirty="0" err="1">
                <a:effectLst/>
                <a:latin typeface="-webkit-standard"/>
              </a:rPr>
              <a:t>dendriti</a:t>
            </a:r>
            <a:r>
              <a:rPr lang="en-US" sz="2000" b="1" i="0" u="none" strike="noStrike" dirty="0">
                <a:effectLst/>
                <a:latin typeface="-webkit-standard"/>
              </a:rPr>
              <a:t>!</a:t>
            </a:r>
          </a:p>
          <a:p>
            <a:pPr marL="0" indent="0">
              <a:buNone/>
            </a:pPr>
            <a:endParaRPr lang="en-US" sz="2000" dirty="0"/>
          </a:p>
          <a:p>
            <a:endParaRPr lang="en-US" sz="2000" dirty="0"/>
          </a:p>
          <a:p>
            <a:endParaRPr lang="en-US" sz="2000" i="0" u="none" strike="noStrike" dirty="0">
              <a:effectLst/>
            </a:endParaRPr>
          </a:p>
          <a:p>
            <a:endParaRPr lang="en-HR" sz="2000" dirty="0"/>
          </a:p>
        </p:txBody>
      </p:sp>
      <p:pic>
        <p:nvPicPr>
          <p:cNvPr id="5128" name="Picture 8" descr="A silhouette of a person's head with a brain&#10;&#10;Description automatically generated">
            <a:extLst>
              <a:ext uri="{FF2B5EF4-FFF2-40B4-BE49-F238E27FC236}">
                <a16:creationId xmlns:a16="http://schemas.microsoft.com/office/drawing/2014/main" id="{86392C02-8159-A029-8671-182B1A1743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 b="9877"/>
          <a:stretch/>
        </p:blipFill>
        <p:spPr bwMode="auto">
          <a:xfrm flipH="1">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5130" name="Picture 10" descr="A close up of a cell&#10;&#10;Description automatically generated">
            <a:extLst>
              <a:ext uri="{FF2B5EF4-FFF2-40B4-BE49-F238E27FC236}">
                <a16:creationId xmlns:a16="http://schemas.microsoft.com/office/drawing/2014/main" id="{0F929AD5-5C3C-1C04-FF69-055403AD6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3283" b="13709"/>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632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6" name="Diagram 5">
            <a:extLst>
              <a:ext uri="{FF2B5EF4-FFF2-40B4-BE49-F238E27FC236}">
                <a16:creationId xmlns:a16="http://schemas.microsoft.com/office/drawing/2014/main" id="{4B145D6D-4A6C-92A8-4F5E-A7AE5061BDBF}"/>
              </a:ext>
            </a:extLst>
          </p:cNvPr>
          <p:cNvGraphicFramePr/>
          <p:nvPr>
            <p:extLst>
              <p:ext uri="{D42A27DB-BD31-4B8C-83A1-F6EECF244321}">
                <p14:modId xmlns:p14="http://schemas.microsoft.com/office/powerpoint/2010/main" val="110240180"/>
              </p:ext>
            </p:extLst>
          </p:nvPr>
        </p:nvGraphicFramePr>
        <p:xfrm>
          <a:off x="880532" y="169333"/>
          <a:ext cx="10261601" cy="638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27741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F34C8-0BE4-06CC-A848-507311E4760C}"/>
              </a:ext>
            </a:extLst>
          </p:cNvPr>
          <p:cNvSpPr>
            <a:spLocks noGrp="1"/>
          </p:cNvSpPr>
          <p:nvPr>
            <p:ph type="title"/>
          </p:nvPr>
        </p:nvSpPr>
        <p:spPr>
          <a:xfrm>
            <a:off x="838200" y="-37943"/>
            <a:ext cx="10515600" cy="1325563"/>
          </a:xfrm>
        </p:spPr>
        <p:txBody>
          <a:bodyPr/>
          <a:lstStyle/>
          <a:p>
            <a:r>
              <a:rPr lang="en-HR" dirty="0"/>
              <a:t>Limbički sustav – emocionalni mozak?</a:t>
            </a:r>
          </a:p>
        </p:txBody>
      </p:sp>
      <p:sp>
        <p:nvSpPr>
          <p:cNvPr id="5" name="TextBox 4">
            <a:extLst>
              <a:ext uri="{FF2B5EF4-FFF2-40B4-BE49-F238E27FC236}">
                <a16:creationId xmlns:a16="http://schemas.microsoft.com/office/drawing/2014/main" id="{04B1D2A0-5FAD-3DF8-1DE6-78D2C0747262}"/>
              </a:ext>
            </a:extLst>
          </p:cNvPr>
          <p:cNvSpPr txBox="1"/>
          <p:nvPr/>
        </p:nvSpPr>
        <p:spPr>
          <a:xfrm>
            <a:off x="242888" y="1028700"/>
            <a:ext cx="5243512" cy="5813899"/>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HR" sz="2800" dirty="0"/>
              <a:t>HIPOKAMPUS</a:t>
            </a:r>
            <a:endParaRPr lang="en-HR" dirty="0"/>
          </a:p>
          <a:p>
            <a:endParaRPr lang="en-HR" dirty="0"/>
          </a:p>
          <a:p>
            <a:pPr marL="171450" lvl="1" indent="-171450" algn="l" defTabSz="711200">
              <a:lnSpc>
                <a:spcPct val="90000"/>
              </a:lnSpc>
              <a:spcBef>
                <a:spcPct val="0"/>
              </a:spcBef>
              <a:spcAft>
                <a:spcPct val="15000"/>
              </a:spcAft>
              <a:buChar char="•"/>
            </a:pPr>
            <a:r>
              <a:rPr lang="en-US" dirty="0" err="1"/>
              <a:t>formiranje</a:t>
            </a:r>
            <a:r>
              <a:rPr lang="en-US" dirty="0"/>
              <a:t> </a:t>
            </a:r>
            <a:r>
              <a:rPr lang="en-US" dirty="0" err="1"/>
              <a:t>pamćenja</a:t>
            </a:r>
            <a:r>
              <a:rPr lang="en-US" dirty="0"/>
              <a:t>, </a:t>
            </a:r>
            <a:r>
              <a:rPr lang="en-US" dirty="0" err="1"/>
              <a:t>prostorno</a:t>
            </a:r>
            <a:r>
              <a:rPr lang="en-US" dirty="0"/>
              <a:t> </a:t>
            </a:r>
            <a:r>
              <a:rPr lang="en-US" dirty="0" err="1"/>
              <a:t>pamćenje</a:t>
            </a:r>
            <a:endParaRPr lang="en-US" sz="1800" kern="1200" dirty="0"/>
          </a:p>
          <a:p>
            <a:pPr marL="171450" lvl="1" indent="-171450" algn="l" defTabSz="711200">
              <a:lnSpc>
                <a:spcPct val="90000"/>
              </a:lnSpc>
              <a:spcBef>
                <a:spcPct val="0"/>
              </a:spcBef>
              <a:spcAft>
                <a:spcPct val="15000"/>
              </a:spcAft>
              <a:buChar char="•"/>
            </a:pPr>
            <a:r>
              <a:rPr lang="en-US" sz="1800" kern="1200" dirty="0" err="1"/>
              <a:t>konsolidacija</a:t>
            </a:r>
            <a:r>
              <a:rPr lang="en-US" sz="1800" kern="1200" dirty="0"/>
              <a:t> </a:t>
            </a:r>
            <a:r>
              <a:rPr lang="en-US" sz="1800" kern="1200" dirty="0" err="1"/>
              <a:t>pamćenja</a:t>
            </a:r>
            <a:r>
              <a:rPr lang="en-US" sz="1800" kern="1200" dirty="0"/>
              <a:t> - </a:t>
            </a:r>
            <a:r>
              <a:rPr lang="en-US" sz="1800" kern="1200" dirty="0" err="1"/>
              <a:t>prijenos</a:t>
            </a:r>
            <a:r>
              <a:rPr lang="en-US" sz="1800" kern="1200" dirty="0"/>
              <a:t> </a:t>
            </a:r>
            <a:r>
              <a:rPr lang="en-US" sz="1800" kern="1200" dirty="0" err="1"/>
              <a:t>informacija</a:t>
            </a:r>
            <a:r>
              <a:rPr lang="en-US" sz="1800" kern="1200" dirty="0"/>
              <a:t> </a:t>
            </a:r>
            <a:r>
              <a:rPr lang="en-US" sz="1800" kern="1200" dirty="0" err="1"/>
              <a:t>iz</a:t>
            </a:r>
            <a:r>
              <a:rPr lang="en-US" sz="1800" kern="1200" dirty="0"/>
              <a:t> </a:t>
            </a:r>
            <a:r>
              <a:rPr lang="en-US" sz="1800" kern="1200" dirty="0" err="1"/>
              <a:t>kratkoroćnog</a:t>
            </a:r>
            <a:r>
              <a:rPr lang="en-US" sz="1800" kern="1200" dirty="0"/>
              <a:t> u </a:t>
            </a:r>
            <a:r>
              <a:rPr lang="en-US" sz="1800" kern="1200" dirty="0" err="1"/>
              <a:t>dugoročno</a:t>
            </a:r>
            <a:r>
              <a:rPr lang="en-US" sz="1800" kern="1200" dirty="0"/>
              <a:t> </a:t>
            </a:r>
            <a:r>
              <a:rPr lang="en-US" sz="1800" kern="1200" dirty="0" err="1"/>
              <a:t>pamćenje</a:t>
            </a:r>
            <a:endParaRPr lang="en-US" sz="1800" kern="1200" dirty="0"/>
          </a:p>
          <a:p>
            <a:pPr marL="171450" lvl="1" indent="-171450" algn="l" defTabSz="711200">
              <a:lnSpc>
                <a:spcPct val="90000"/>
              </a:lnSpc>
              <a:spcBef>
                <a:spcPct val="0"/>
              </a:spcBef>
              <a:spcAft>
                <a:spcPct val="15000"/>
              </a:spcAft>
              <a:buChar char="•"/>
            </a:pPr>
            <a:r>
              <a:rPr lang="en-US" dirty="0" err="1"/>
              <a:t>povezivanje</a:t>
            </a:r>
            <a:r>
              <a:rPr lang="en-US" dirty="0"/>
              <a:t> </a:t>
            </a:r>
            <a:r>
              <a:rPr lang="en-US" dirty="0" err="1"/>
              <a:t>informacija</a:t>
            </a:r>
            <a:r>
              <a:rPr lang="en-US" dirty="0"/>
              <a:t> s </a:t>
            </a:r>
            <a:r>
              <a:rPr lang="en-US" dirty="0" err="1"/>
              <a:t>kontekstom</a:t>
            </a:r>
            <a:endParaRPr lang="en-US" sz="1800" kern="1200" dirty="0"/>
          </a:p>
          <a:p>
            <a:pPr marL="171450" lvl="1" indent="-171450" algn="l" defTabSz="711200">
              <a:lnSpc>
                <a:spcPct val="90000"/>
              </a:lnSpc>
              <a:spcBef>
                <a:spcPct val="0"/>
              </a:spcBef>
              <a:spcAft>
                <a:spcPct val="15000"/>
              </a:spcAft>
              <a:buChar char="•"/>
            </a:pPr>
            <a:r>
              <a:rPr lang="en-US" sz="1800" kern="1200" dirty="0" err="1"/>
              <a:t>aktiviraju</a:t>
            </a:r>
            <a:r>
              <a:rPr lang="en-US" sz="1800" kern="1200" dirty="0"/>
              <a:t> ga </a:t>
            </a:r>
            <a:r>
              <a:rPr lang="en-US" sz="1800" kern="1200" dirty="0" err="1"/>
              <a:t>emocije</a:t>
            </a:r>
            <a:r>
              <a:rPr lang="en-US" sz="1800" kern="1200" dirty="0"/>
              <a:t> </a:t>
            </a:r>
            <a:r>
              <a:rPr lang="en-US" sz="1800" kern="1200" dirty="0" err="1"/>
              <a:t>i</a:t>
            </a:r>
            <a:r>
              <a:rPr lang="en-US" sz="1800" kern="1200" dirty="0"/>
              <a:t> </a:t>
            </a:r>
            <a:r>
              <a:rPr lang="en-US" sz="1800" kern="1200" dirty="0" err="1"/>
              <a:t>osjetila</a:t>
            </a:r>
            <a:endParaRPr lang="en-US" sz="1800" kern="1200" dirty="0"/>
          </a:p>
          <a:p>
            <a:pPr marL="0" lvl="1" algn="l" defTabSz="711200">
              <a:lnSpc>
                <a:spcPct val="90000"/>
              </a:lnSpc>
              <a:spcBef>
                <a:spcPct val="0"/>
              </a:spcBef>
              <a:spcAft>
                <a:spcPct val="15000"/>
              </a:spcAft>
            </a:pPr>
            <a:endParaRPr lang="en-US" b="1" dirty="0"/>
          </a:p>
          <a:p>
            <a:pPr marL="171450" lvl="1" indent="-171450" algn="l" defTabSz="711200">
              <a:lnSpc>
                <a:spcPct val="90000"/>
              </a:lnSpc>
              <a:spcBef>
                <a:spcPct val="0"/>
              </a:spcBef>
              <a:spcAft>
                <a:spcPct val="15000"/>
              </a:spcAft>
              <a:buChar char="•"/>
            </a:pPr>
            <a:r>
              <a:rPr lang="en-US" b="1" dirty="0"/>
              <a:t>ZA NASTAVNIKA:</a:t>
            </a:r>
          </a:p>
          <a:p>
            <a:pPr marL="285750" lvl="1" indent="-285750" defTabSz="711200">
              <a:lnSpc>
                <a:spcPct val="90000"/>
              </a:lnSpc>
              <a:spcBef>
                <a:spcPct val="0"/>
              </a:spcBef>
              <a:spcAft>
                <a:spcPct val="15000"/>
              </a:spcAft>
              <a:buFontTx/>
              <a:buChar char="-"/>
            </a:pPr>
            <a:r>
              <a:rPr lang="en-US" dirty="0" err="1"/>
              <a:t>Aktivacija</a:t>
            </a:r>
            <a:r>
              <a:rPr lang="en-US" dirty="0"/>
              <a:t> </a:t>
            </a:r>
            <a:r>
              <a:rPr lang="en-US" dirty="0" err="1"/>
              <a:t>hipokampusa</a:t>
            </a:r>
            <a:r>
              <a:rPr lang="en-US" dirty="0"/>
              <a:t>: </a:t>
            </a:r>
            <a:r>
              <a:rPr lang="en-US" dirty="0" err="1"/>
              <a:t>aktivnosti</a:t>
            </a:r>
            <a:r>
              <a:rPr lang="en-US" dirty="0"/>
              <a:t> </a:t>
            </a:r>
            <a:r>
              <a:rPr lang="en-US" dirty="0" err="1"/>
              <a:t>poput</a:t>
            </a:r>
            <a:r>
              <a:rPr lang="en-US" dirty="0"/>
              <a:t> </a:t>
            </a:r>
            <a:r>
              <a:rPr lang="en-US" dirty="0" err="1"/>
              <a:t>grafičkih</a:t>
            </a:r>
            <a:r>
              <a:rPr lang="en-US" dirty="0"/>
              <a:t> </a:t>
            </a:r>
            <a:r>
              <a:rPr lang="en-US" dirty="0" err="1"/>
              <a:t>organizatora</a:t>
            </a:r>
            <a:r>
              <a:rPr lang="en-US" dirty="0"/>
              <a:t>, </a:t>
            </a:r>
            <a:r>
              <a:rPr lang="en-US" dirty="0" err="1"/>
              <a:t>umnih</a:t>
            </a:r>
            <a:r>
              <a:rPr lang="en-US" dirty="0"/>
              <a:t> </a:t>
            </a:r>
            <a:r>
              <a:rPr lang="en-US" dirty="0" err="1"/>
              <a:t>mapa</a:t>
            </a:r>
            <a:r>
              <a:rPr lang="en-US" dirty="0"/>
              <a:t>, </a:t>
            </a:r>
            <a:r>
              <a:rPr lang="en-US" dirty="0" err="1"/>
              <a:t>tablica</a:t>
            </a:r>
            <a:r>
              <a:rPr lang="en-US" dirty="0"/>
              <a:t>, </a:t>
            </a:r>
            <a:r>
              <a:rPr lang="en-US" dirty="0" err="1"/>
              <a:t>boja</a:t>
            </a:r>
            <a:endParaRPr lang="en-US" dirty="0"/>
          </a:p>
          <a:p>
            <a:pPr marL="285750" lvl="1" indent="-285750" defTabSz="711200">
              <a:lnSpc>
                <a:spcPct val="90000"/>
              </a:lnSpc>
              <a:spcBef>
                <a:spcPct val="0"/>
              </a:spcBef>
              <a:spcAft>
                <a:spcPct val="15000"/>
              </a:spcAft>
              <a:buFontTx/>
              <a:buChar char="-"/>
            </a:pPr>
            <a:r>
              <a:rPr lang="en-US" dirty="0" err="1"/>
              <a:t>ponavljanje</a:t>
            </a:r>
            <a:r>
              <a:rPr lang="en-US" dirty="0"/>
              <a:t> – </a:t>
            </a:r>
            <a:r>
              <a:rPr lang="en-US" dirty="0" err="1"/>
              <a:t>konsolidacija</a:t>
            </a:r>
            <a:r>
              <a:rPr lang="en-US" dirty="0"/>
              <a:t> </a:t>
            </a:r>
            <a:r>
              <a:rPr lang="en-US" dirty="0" err="1"/>
              <a:t>pamćenja</a:t>
            </a:r>
            <a:endParaRPr lang="en-US" dirty="0"/>
          </a:p>
          <a:p>
            <a:pPr marL="285750" lvl="1" indent="-285750" defTabSz="711200">
              <a:lnSpc>
                <a:spcPct val="90000"/>
              </a:lnSpc>
              <a:spcBef>
                <a:spcPct val="0"/>
              </a:spcBef>
              <a:spcAft>
                <a:spcPct val="15000"/>
              </a:spcAft>
              <a:buFontTx/>
              <a:buChar char="-"/>
            </a:pPr>
            <a:r>
              <a:rPr lang="en-US" dirty="0" err="1"/>
              <a:t>Praktično</a:t>
            </a:r>
            <a:r>
              <a:rPr lang="en-US" dirty="0"/>
              <a:t> </a:t>
            </a:r>
            <a:r>
              <a:rPr lang="en-US" dirty="0" err="1"/>
              <a:t>učenje</a:t>
            </a:r>
            <a:endParaRPr lang="en-US" dirty="0"/>
          </a:p>
          <a:p>
            <a:pPr marL="285750" lvl="1" indent="-285750" defTabSz="711200">
              <a:lnSpc>
                <a:spcPct val="90000"/>
              </a:lnSpc>
              <a:spcBef>
                <a:spcPct val="0"/>
              </a:spcBef>
              <a:spcAft>
                <a:spcPct val="15000"/>
              </a:spcAft>
              <a:buFontTx/>
              <a:buChar char="-"/>
            </a:pPr>
            <a:r>
              <a:rPr lang="en-US" dirty="0" err="1"/>
              <a:t>Emocionalno</a:t>
            </a:r>
            <a:r>
              <a:rPr lang="en-US" dirty="0"/>
              <a:t> </a:t>
            </a:r>
            <a:r>
              <a:rPr lang="en-US" dirty="0" err="1"/>
              <a:t>angažiranje</a:t>
            </a:r>
            <a:r>
              <a:rPr lang="en-US" dirty="0"/>
              <a:t> </a:t>
            </a:r>
            <a:r>
              <a:rPr lang="en-US" dirty="0" err="1"/>
              <a:t>aktivnosti</a:t>
            </a:r>
            <a:endParaRPr lang="en-US" dirty="0"/>
          </a:p>
          <a:p>
            <a:pPr marL="0" lvl="1" defTabSz="711200">
              <a:lnSpc>
                <a:spcPct val="90000"/>
              </a:lnSpc>
              <a:spcBef>
                <a:spcPct val="0"/>
              </a:spcBef>
              <a:spcAft>
                <a:spcPct val="15000"/>
              </a:spcAft>
            </a:pPr>
            <a:endParaRPr lang="en-US" sz="1800" kern="1200" dirty="0"/>
          </a:p>
          <a:p>
            <a:pPr marL="0" lvl="1" defTabSz="711200">
              <a:lnSpc>
                <a:spcPct val="90000"/>
              </a:lnSpc>
              <a:spcBef>
                <a:spcPct val="0"/>
              </a:spcBef>
              <a:spcAft>
                <a:spcPct val="15000"/>
              </a:spcAft>
            </a:pPr>
            <a:r>
              <a:rPr lang="en-US" dirty="0"/>
              <a:t>BORBA PROTIV DEMENCIJE: </a:t>
            </a:r>
            <a:r>
              <a:rPr lang="en-US" dirty="0" err="1"/>
              <a:t>mentalna</a:t>
            </a:r>
            <a:r>
              <a:rPr lang="en-US" dirty="0"/>
              <a:t> </a:t>
            </a:r>
            <a:r>
              <a:rPr lang="en-US" dirty="0" err="1"/>
              <a:t>stimulacija</a:t>
            </a:r>
            <a:r>
              <a:rPr lang="en-US" dirty="0"/>
              <a:t> (</a:t>
            </a:r>
            <a:r>
              <a:rPr lang="en-US" dirty="0" err="1"/>
              <a:t>zagonetke</a:t>
            </a:r>
            <a:r>
              <a:rPr lang="en-US" dirty="0"/>
              <a:t>, </a:t>
            </a:r>
            <a:r>
              <a:rPr lang="en-US" dirty="0" err="1"/>
              <a:t>mozgalice</a:t>
            </a:r>
            <a:r>
              <a:rPr lang="en-US" dirty="0"/>
              <a:t>), </a:t>
            </a:r>
            <a:r>
              <a:rPr lang="en-US" dirty="0" err="1"/>
              <a:t>nove</a:t>
            </a:r>
            <a:r>
              <a:rPr lang="en-US" dirty="0"/>
              <a:t> </a:t>
            </a:r>
            <a:r>
              <a:rPr lang="en-US" dirty="0" err="1"/>
              <a:t>vještine</a:t>
            </a:r>
            <a:r>
              <a:rPr lang="en-US" dirty="0"/>
              <a:t>, </a:t>
            </a:r>
            <a:r>
              <a:rPr lang="en-US" dirty="0" err="1"/>
              <a:t>fizička</a:t>
            </a:r>
            <a:r>
              <a:rPr lang="en-US" dirty="0"/>
              <a:t> </a:t>
            </a:r>
            <a:r>
              <a:rPr lang="en-US" dirty="0" err="1"/>
              <a:t>aktivnost</a:t>
            </a:r>
            <a:r>
              <a:rPr lang="en-US" dirty="0"/>
              <a:t>, </a:t>
            </a:r>
            <a:r>
              <a:rPr lang="en-US" dirty="0" err="1"/>
              <a:t>kontrola</a:t>
            </a:r>
            <a:r>
              <a:rPr lang="en-US" dirty="0"/>
              <a:t> </a:t>
            </a:r>
            <a:r>
              <a:rPr lang="en-US" dirty="0" err="1"/>
              <a:t>stresa</a:t>
            </a:r>
            <a:endParaRPr lang="en-US" sz="1800" kern="1200" dirty="0"/>
          </a:p>
          <a:p>
            <a:endParaRPr lang="en-HR" dirty="0"/>
          </a:p>
        </p:txBody>
      </p:sp>
      <p:sp>
        <p:nvSpPr>
          <p:cNvPr id="6" name="TextBox 5">
            <a:extLst>
              <a:ext uri="{FF2B5EF4-FFF2-40B4-BE49-F238E27FC236}">
                <a16:creationId xmlns:a16="http://schemas.microsoft.com/office/drawing/2014/main" id="{44AA2CCE-8157-6B7C-9E3F-17D4B6013D7E}"/>
              </a:ext>
            </a:extLst>
          </p:cNvPr>
          <p:cNvSpPr txBox="1"/>
          <p:nvPr/>
        </p:nvSpPr>
        <p:spPr>
          <a:xfrm>
            <a:off x="5891211" y="1037586"/>
            <a:ext cx="4200527" cy="5453801"/>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HR" sz="2800" dirty="0"/>
              <a:t>AMIGDALA</a:t>
            </a:r>
            <a:endParaRPr lang="en-HR" dirty="0"/>
          </a:p>
          <a:p>
            <a:pPr marL="171450" lvl="1" indent="-171450" algn="l" defTabSz="711200">
              <a:lnSpc>
                <a:spcPct val="90000"/>
              </a:lnSpc>
              <a:spcBef>
                <a:spcPct val="0"/>
              </a:spcBef>
              <a:spcAft>
                <a:spcPct val="15000"/>
              </a:spcAft>
              <a:buChar char="•"/>
            </a:pPr>
            <a:endParaRPr lang="en-US" sz="1800" dirty="0"/>
          </a:p>
          <a:p>
            <a:pPr marL="171450" lvl="1" indent="-171450" algn="l" defTabSz="711200">
              <a:lnSpc>
                <a:spcPct val="90000"/>
              </a:lnSpc>
              <a:spcBef>
                <a:spcPct val="0"/>
              </a:spcBef>
              <a:spcAft>
                <a:spcPct val="15000"/>
              </a:spcAft>
              <a:buChar char="•"/>
            </a:pPr>
            <a:r>
              <a:rPr lang="en-US" sz="1800" kern="1200" dirty="0" err="1"/>
              <a:t>c</a:t>
            </a:r>
            <a:r>
              <a:rPr lang="en-US" sz="1800" b="0" i="0" u="none" strike="noStrike" kern="1200" dirty="0" err="1">
                <a:effectLst/>
              </a:rPr>
              <a:t>entar</a:t>
            </a:r>
            <a:r>
              <a:rPr lang="en-US" sz="1800" b="0" i="0" u="none" strike="noStrike" kern="1200" dirty="0">
                <a:effectLst/>
              </a:rPr>
              <a:t> za </a:t>
            </a:r>
            <a:r>
              <a:rPr lang="en-US" sz="1800" b="0" i="0" u="none" strike="noStrike" kern="1200" dirty="0" err="1">
                <a:effectLst/>
              </a:rPr>
              <a:t>emocije</a:t>
            </a:r>
            <a:r>
              <a:rPr lang="en-US" sz="1800" b="0" i="0" u="none" strike="noStrike" kern="1200" dirty="0">
                <a:effectLst/>
              </a:rPr>
              <a:t>, </a:t>
            </a:r>
            <a:r>
              <a:rPr lang="en-US" sz="1800" b="0" i="0" u="none" strike="noStrike" kern="1200" dirty="0" err="1">
                <a:effectLst/>
              </a:rPr>
              <a:t>osobito</a:t>
            </a:r>
            <a:r>
              <a:rPr lang="en-US" sz="1800" b="0" i="0" u="none" strike="noStrike" kern="1200" dirty="0">
                <a:effectLst/>
              </a:rPr>
              <a:t> one </a:t>
            </a:r>
            <a:r>
              <a:rPr lang="en-US" sz="1800" b="0" i="0" u="none" strike="noStrike" kern="1200" dirty="0" err="1">
                <a:effectLst/>
              </a:rPr>
              <a:t>intenzivne</a:t>
            </a:r>
            <a:r>
              <a:rPr lang="en-US" sz="1800" b="0" i="0" u="none" strike="noStrike" kern="1200" dirty="0">
                <a:effectLst/>
              </a:rPr>
              <a:t>, </a:t>
            </a:r>
            <a:r>
              <a:rPr lang="en-US" sz="1800" b="0" i="0" u="none" strike="noStrike" kern="1200" dirty="0" err="1">
                <a:effectLst/>
              </a:rPr>
              <a:t>poput</a:t>
            </a:r>
            <a:r>
              <a:rPr lang="en-US" sz="1800" b="0" i="0" u="none" strike="noStrike" kern="1200" dirty="0">
                <a:effectLst/>
              </a:rPr>
              <a:t> </a:t>
            </a:r>
            <a:r>
              <a:rPr lang="en-US" sz="1800" b="0" i="0" u="none" strike="noStrike" kern="1200" dirty="0" err="1">
                <a:effectLst/>
              </a:rPr>
              <a:t>straha</a:t>
            </a:r>
            <a:r>
              <a:rPr lang="en-US" sz="1800" b="0" i="0" u="none" strike="noStrike" kern="1200" dirty="0">
                <a:effectLst/>
              </a:rPr>
              <a:t>, </a:t>
            </a:r>
            <a:r>
              <a:rPr lang="en-US" sz="1800" b="0" i="0" u="none" strike="noStrike" kern="1200" dirty="0" err="1">
                <a:effectLst/>
              </a:rPr>
              <a:t>ljutnje</a:t>
            </a:r>
            <a:r>
              <a:rPr lang="en-US" sz="1800" b="0" i="0" u="none" strike="noStrike" kern="1200" dirty="0">
                <a:effectLst/>
              </a:rPr>
              <a:t> </a:t>
            </a:r>
            <a:r>
              <a:rPr lang="en-US" sz="1800" b="0" i="0" u="none" strike="noStrike" kern="1200" dirty="0" err="1">
                <a:effectLst/>
              </a:rPr>
              <a:t>i</a:t>
            </a:r>
            <a:r>
              <a:rPr lang="en-US" sz="1800" b="0" i="0" u="none" strike="noStrike" kern="1200" dirty="0">
                <a:effectLst/>
              </a:rPr>
              <a:t> </a:t>
            </a:r>
            <a:r>
              <a:rPr lang="en-US" sz="1800" b="0" i="0" u="none" strike="noStrike" kern="1200" dirty="0" err="1">
                <a:effectLst/>
              </a:rPr>
              <a:t>uzbuđenja</a:t>
            </a:r>
            <a:r>
              <a:rPr lang="en-US" sz="1800" b="0" i="0" u="none" strike="noStrike" kern="1200" dirty="0">
                <a:effectLst/>
              </a:rPr>
              <a:t>, </a:t>
            </a:r>
            <a:r>
              <a:rPr lang="en-US" sz="1800" b="0" i="0" u="none" strike="noStrike" kern="1200" dirty="0" err="1">
                <a:effectLst/>
              </a:rPr>
              <a:t>osjećaj</a:t>
            </a:r>
            <a:r>
              <a:rPr lang="en-US" sz="1800" b="0" i="0" u="none" strike="noStrike" kern="1200" dirty="0">
                <a:effectLst/>
              </a:rPr>
              <a:t> </a:t>
            </a:r>
            <a:r>
              <a:rPr lang="en-US" sz="1800" b="0" i="0" u="none" strike="noStrike" kern="1200" dirty="0" err="1">
                <a:effectLst/>
              </a:rPr>
              <a:t>nagrade</a:t>
            </a:r>
            <a:r>
              <a:rPr lang="en-US" sz="1800" b="0" i="0" u="none" strike="noStrike" kern="1200" dirty="0">
                <a:effectLst/>
              </a:rPr>
              <a:t>, </a:t>
            </a:r>
            <a:r>
              <a:rPr lang="en-US" sz="1800" b="0" i="0" u="none" strike="noStrike" kern="1200" dirty="0" err="1">
                <a:effectLst/>
              </a:rPr>
              <a:t>stres</a:t>
            </a:r>
            <a:r>
              <a:rPr lang="en-US" sz="1800" b="0" i="0" u="none" strike="noStrike" kern="1200" dirty="0">
                <a:effectLst/>
              </a:rPr>
              <a:t> </a:t>
            </a:r>
            <a:r>
              <a:rPr lang="en-US" sz="1800" b="0" i="0" u="none" strike="noStrike" kern="1200" dirty="0" err="1">
                <a:effectLst/>
              </a:rPr>
              <a:t>i</a:t>
            </a:r>
            <a:r>
              <a:rPr lang="en-US" sz="1800" b="0" i="0" u="none" strike="noStrike" kern="1200" dirty="0">
                <a:effectLst/>
              </a:rPr>
              <a:t> </a:t>
            </a:r>
            <a:r>
              <a:rPr lang="en-US" sz="1800" b="0" i="0" u="none" strike="noStrike" kern="1200" dirty="0" err="1">
                <a:effectLst/>
              </a:rPr>
              <a:t>anksioznost</a:t>
            </a:r>
            <a:endParaRPr lang="hu-HU" sz="1800" kern="1200" dirty="0"/>
          </a:p>
          <a:p>
            <a:pPr marL="171450" lvl="1" indent="-171450" algn="l" defTabSz="711200">
              <a:lnSpc>
                <a:spcPct val="90000"/>
              </a:lnSpc>
              <a:spcBef>
                <a:spcPct val="0"/>
              </a:spcBef>
              <a:spcAft>
                <a:spcPct val="15000"/>
              </a:spcAft>
              <a:buChar char="•"/>
            </a:pPr>
            <a:r>
              <a:rPr lang="en-US" sz="1800" b="0" i="0" u="none" strike="noStrike" kern="1200" dirty="0">
                <a:effectLst/>
              </a:rPr>
              <a:t> </a:t>
            </a:r>
            <a:r>
              <a:rPr lang="en-US" sz="1800" kern="1200" dirty="0" err="1"/>
              <a:t>n</a:t>
            </a:r>
            <a:r>
              <a:rPr lang="en-US" sz="1800" b="0" i="0" u="none" strike="noStrike" kern="1200" dirty="0" err="1">
                <a:effectLst/>
              </a:rPr>
              <a:t>egativni</a:t>
            </a:r>
            <a:r>
              <a:rPr lang="en-US" sz="1800" b="0" i="0" u="none" strike="noStrike" kern="1200" dirty="0">
                <a:effectLst/>
              </a:rPr>
              <a:t> </a:t>
            </a:r>
            <a:r>
              <a:rPr lang="en-US" sz="1800" b="0" i="0" u="none" strike="noStrike" kern="1200" dirty="0" err="1">
                <a:effectLst/>
              </a:rPr>
              <a:t>odgovori</a:t>
            </a:r>
            <a:r>
              <a:rPr lang="en-US" sz="1800" b="0" i="0" u="none" strike="noStrike" kern="1200" dirty="0">
                <a:effectLst/>
              </a:rPr>
              <a:t>: </a:t>
            </a:r>
            <a:r>
              <a:rPr lang="en-US" sz="1800" b="0" i="0" u="none" strike="noStrike" kern="1200" dirty="0" err="1">
                <a:effectLst/>
              </a:rPr>
              <a:t>borba-bježanje-zamrzavanje</a:t>
            </a:r>
            <a:endParaRPr lang="en-US" sz="1800" b="0" i="0" u="none" strike="noStrike" kern="1200" dirty="0">
              <a:effectLst/>
            </a:endParaRPr>
          </a:p>
          <a:p>
            <a:pPr marL="171450" lvl="1" indent="-171450" algn="l" defTabSz="711200">
              <a:lnSpc>
                <a:spcPct val="90000"/>
              </a:lnSpc>
              <a:spcBef>
                <a:spcPct val="0"/>
              </a:spcBef>
              <a:spcAft>
                <a:spcPct val="15000"/>
              </a:spcAft>
              <a:buChar char="•"/>
            </a:pPr>
            <a:r>
              <a:rPr lang="en-US" sz="1800" b="0" i="0" u="none" strike="noStrike" kern="1200" dirty="0">
                <a:effectLst/>
              </a:rPr>
              <a:t> </a:t>
            </a:r>
            <a:r>
              <a:rPr lang="en-US" sz="1800" kern="1200" dirty="0" err="1"/>
              <a:t>p</a:t>
            </a:r>
            <a:r>
              <a:rPr lang="en-US" sz="1800" b="0" i="0" u="none" strike="noStrike" kern="1200" dirty="0" err="1">
                <a:effectLst/>
              </a:rPr>
              <a:t>ozitivni</a:t>
            </a:r>
            <a:r>
              <a:rPr lang="en-US" sz="1800" b="0" i="0" u="none" strike="noStrike" kern="1200" dirty="0">
                <a:effectLst/>
              </a:rPr>
              <a:t> </a:t>
            </a:r>
            <a:r>
              <a:rPr lang="en-US" sz="1800" b="0" i="0" u="none" strike="noStrike" kern="1200" dirty="0" err="1">
                <a:effectLst/>
              </a:rPr>
              <a:t>odgovori</a:t>
            </a:r>
            <a:r>
              <a:rPr lang="en-US" sz="1800" b="0" i="0" u="none" strike="noStrike" kern="1200" dirty="0">
                <a:effectLst/>
              </a:rPr>
              <a:t>: </a:t>
            </a:r>
            <a:r>
              <a:rPr lang="en-US" sz="1800" b="0" i="0" u="none" strike="noStrike" kern="1200" dirty="0" err="1">
                <a:effectLst/>
              </a:rPr>
              <a:t>uzbuđenje</a:t>
            </a:r>
            <a:r>
              <a:rPr lang="en-US" sz="1800" b="0" i="0" u="none" strike="noStrike" kern="1200" dirty="0">
                <a:effectLst/>
              </a:rPr>
              <a:t>, </a:t>
            </a:r>
            <a:r>
              <a:rPr lang="en-US" sz="1800" b="0" i="0" u="none" strike="noStrike" kern="1200" dirty="0" err="1">
                <a:effectLst/>
              </a:rPr>
              <a:t>bolja</a:t>
            </a:r>
            <a:r>
              <a:rPr lang="en-US" sz="1800" b="0" i="0" u="none" strike="noStrike" kern="1200" dirty="0">
                <a:effectLst/>
              </a:rPr>
              <a:t> </a:t>
            </a:r>
            <a:r>
              <a:rPr lang="en-US" sz="1800" b="0" i="0" u="none" strike="noStrike" kern="1200" dirty="0" err="1">
                <a:effectLst/>
              </a:rPr>
              <a:t>izvedba</a:t>
            </a:r>
            <a:endParaRPr lang="en-US" sz="1800" b="0" i="0" u="none" strike="noStrike" kern="1200" dirty="0">
              <a:effectLst/>
            </a:endParaRPr>
          </a:p>
          <a:p>
            <a:pPr marL="171450" lvl="1" indent="-171450" algn="l" defTabSz="711200">
              <a:lnSpc>
                <a:spcPct val="90000"/>
              </a:lnSpc>
              <a:spcBef>
                <a:spcPct val="0"/>
              </a:spcBef>
              <a:spcAft>
                <a:spcPct val="15000"/>
              </a:spcAft>
              <a:buChar char="•"/>
            </a:pPr>
            <a:r>
              <a:rPr lang="en-US" sz="1800" b="0" i="0" u="none" strike="noStrike" kern="1200" dirty="0" err="1">
                <a:effectLst/>
              </a:rPr>
              <a:t>bolje</a:t>
            </a:r>
            <a:r>
              <a:rPr lang="en-US" sz="1800" b="0" i="0" u="none" strike="noStrike" kern="1200" dirty="0">
                <a:effectLst/>
              </a:rPr>
              <a:t> se </a:t>
            </a:r>
            <a:r>
              <a:rPr lang="en-US" sz="1800" b="0" i="0" u="none" strike="noStrike" kern="1200" dirty="0" err="1">
                <a:effectLst/>
              </a:rPr>
              <a:t>pamti</a:t>
            </a:r>
            <a:r>
              <a:rPr lang="en-US" sz="1800" b="0" i="0" u="none" strike="noStrike" kern="1200" dirty="0">
                <a:effectLst/>
              </a:rPr>
              <a:t> </a:t>
            </a:r>
            <a:r>
              <a:rPr lang="en-US" sz="1800" b="0" i="0" u="none" strike="noStrike" kern="1200" dirty="0" err="1">
                <a:effectLst/>
              </a:rPr>
              <a:t>ako</a:t>
            </a:r>
            <a:r>
              <a:rPr lang="en-US" sz="1800" b="0" i="0" u="none" strike="noStrike" kern="1200" dirty="0">
                <a:effectLst/>
              </a:rPr>
              <a:t> </a:t>
            </a:r>
            <a:r>
              <a:rPr lang="en-US" sz="1800" b="0" i="0" u="none" strike="noStrike" kern="1200" dirty="0" err="1">
                <a:effectLst/>
              </a:rPr>
              <a:t>su</a:t>
            </a:r>
            <a:r>
              <a:rPr lang="en-US" sz="1800" b="0" i="0" u="none" strike="noStrike" kern="1200" dirty="0">
                <a:effectLst/>
              </a:rPr>
              <a:t> </a:t>
            </a:r>
            <a:r>
              <a:rPr lang="en-US" sz="1800" b="0" i="0" u="none" strike="noStrike" kern="1200" dirty="0" err="1">
                <a:effectLst/>
              </a:rPr>
              <a:t>uključene</a:t>
            </a:r>
            <a:r>
              <a:rPr lang="en-US" sz="1800" b="0" i="0" u="none" strike="noStrike" kern="1200" dirty="0">
                <a:effectLst/>
              </a:rPr>
              <a:t> </a:t>
            </a:r>
            <a:r>
              <a:rPr lang="en-US" sz="1800" b="0" i="0" u="none" strike="noStrike" kern="1200" dirty="0" err="1">
                <a:effectLst/>
              </a:rPr>
              <a:t>emocije</a:t>
            </a:r>
            <a:endParaRPr lang="en-US" sz="1800" b="0" i="0" u="none" strike="noStrike" kern="1200" dirty="0">
              <a:effectLst/>
            </a:endParaRPr>
          </a:p>
          <a:p>
            <a:pPr marL="171450" lvl="1" indent="-171450" algn="l" defTabSz="711200">
              <a:lnSpc>
                <a:spcPct val="90000"/>
              </a:lnSpc>
              <a:spcBef>
                <a:spcPct val="0"/>
              </a:spcBef>
              <a:spcAft>
                <a:spcPct val="15000"/>
              </a:spcAft>
              <a:buChar char="•"/>
            </a:pPr>
            <a:endParaRPr lang="en-US" sz="1800" b="0" i="0" u="none" strike="noStrike" kern="1200" dirty="0">
              <a:effectLst/>
            </a:endParaRPr>
          </a:p>
          <a:p>
            <a:pPr marL="171450" lvl="1" indent="-171450" algn="l" defTabSz="711200">
              <a:lnSpc>
                <a:spcPct val="90000"/>
              </a:lnSpc>
              <a:spcBef>
                <a:spcPct val="0"/>
              </a:spcBef>
              <a:spcAft>
                <a:spcPct val="15000"/>
              </a:spcAft>
              <a:buChar char="•"/>
            </a:pPr>
            <a:r>
              <a:rPr lang="en-US" b="1" dirty="0"/>
              <a:t>ZA NASTAVNIKA:</a:t>
            </a:r>
          </a:p>
          <a:p>
            <a:pPr marL="171450" lvl="1" indent="-171450" algn="l" defTabSz="711200">
              <a:lnSpc>
                <a:spcPct val="90000"/>
              </a:lnSpc>
              <a:spcBef>
                <a:spcPct val="0"/>
              </a:spcBef>
              <a:spcAft>
                <a:spcPct val="15000"/>
              </a:spcAft>
              <a:buChar char="•"/>
            </a:pPr>
            <a:r>
              <a:rPr lang="en-US" b="0" i="0" u="none" strike="noStrike" dirty="0" err="1">
                <a:solidFill>
                  <a:schemeClr val="bg1"/>
                </a:solidFill>
                <a:effectLst/>
              </a:rPr>
              <a:t>Pokretanje</a:t>
            </a:r>
            <a:r>
              <a:rPr lang="en-US" b="0" i="0" u="none" strike="noStrike" dirty="0">
                <a:solidFill>
                  <a:schemeClr val="bg1"/>
                </a:solidFill>
                <a:effectLst/>
              </a:rPr>
              <a:t> </a:t>
            </a:r>
            <a:r>
              <a:rPr lang="en-US" dirty="0" err="1">
                <a:solidFill>
                  <a:schemeClr val="bg1"/>
                </a:solidFill>
              </a:rPr>
              <a:t>pozitivnih</a:t>
            </a:r>
            <a:r>
              <a:rPr lang="en-US" dirty="0">
                <a:solidFill>
                  <a:schemeClr val="bg1"/>
                </a:solidFill>
              </a:rPr>
              <a:t> </a:t>
            </a:r>
            <a:r>
              <a:rPr lang="en-US" dirty="0" err="1">
                <a:solidFill>
                  <a:schemeClr val="bg1"/>
                </a:solidFill>
              </a:rPr>
              <a:t>emocija</a:t>
            </a:r>
            <a:endParaRPr lang="en-US" dirty="0">
              <a:solidFill>
                <a:schemeClr val="bg1"/>
              </a:solidFill>
            </a:endParaRPr>
          </a:p>
          <a:p>
            <a:pPr marL="171450" lvl="1" indent="-171450" algn="l" defTabSz="711200">
              <a:lnSpc>
                <a:spcPct val="90000"/>
              </a:lnSpc>
              <a:spcBef>
                <a:spcPct val="0"/>
              </a:spcBef>
              <a:spcAft>
                <a:spcPct val="15000"/>
              </a:spcAft>
              <a:buChar char="•"/>
            </a:pPr>
            <a:r>
              <a:rPr lang="en-US" dirty="0">
                <a:solidFill>
                  <a:schemeClr val="bg1"/>
                </a:solidFill>
              </a:rPr>
              <a:t> </a:t>
            </a:r>
            <a:r>
              <a:rPr lang="en-US" dirty="0" err="1">
                <a:solidFill>
                  <a:schemeClr val="bg1"/>
                </a:solidFill>
              </a:rPr>
              <a:t>prihvaćanje</a:t>
            </a:r>
            <a:r>
              <a:rPr lang="en-US" dirty="0">
                <a:solidFill>
                  <a:schemeClr val="bg1"/>
                </a:solidFill>
              </a:rPr>
              <a:t> </a:t>
            </a:r>
            <a:r>
              <a:rPr lang="en-US" dirty="0" err="1">
                <a:solidFill>
                  <a:schemeClr val="bg1"/>
                </a:solidFill>
              </a:rPr>
              <a:t>pogrešaka</a:t>
            </a:r>
            <a:r>
              <a:rPr lang="en-US" dirty="0">
                <a:solidFill>
                  <a:schemeClr val="bg1"/>
                </a:solidFill>
              </a:rPr>
              <a:t> </a:t>
            </a:r>
            <a:r>
              <a:rPr lang="en-US" dirty="0" err="1">
                <a:solidFill>
                  <a:schemeClr val="bg1"/>
                </a:solidFill>
              </a:rPr>
              <a:t>kao</a:t>
            </a:r>
            <a:r>
              <a:rPr lang="en-US" dirty="0">
                <a:solidFill>
                  <a:schemeClr val="bg1"/>
                </a:solidFill>
              </a:rPr>
              <a:t> </a:t>
            </a:r>
            <a:r>
              <a:rPr lang="en-US" dirty="0" err="1">
                <a:solidFill>
                  <a:schemeClr val="bg1"/>
                </a:solidFill>
              </a:rPr>
              <a:t>dio</a:t>
            </a:r>
            <a:r>
              <a:rPr lang="en-US" dirty="0">
                <a:solidFill>
                  <a:schemeClr val="bg1"/>
                </a:solidFill>
              </a:rPr>
              <a:t> </a:t>
            </a:r>
            <a:r>
              <a:rPr lang="en-US" dirty="0" err="1">
                <a:solidFill>
                  <a:schemeClr val="bg1"/>
                </a:solidFill>
              </a:rPr>
              <a:t>procesa</a:t>
            </a:r>
            <a:r>
              <a:rPr lang="en-US" dirty="0">
                <a:solidFill>
                  <a:schemeClr val="bg1"/>
                </a:solidFill>
              </a:rPr>
              <a:t> </a:t>
            </a:r>
            <a:r>
              <a:rPr lang="en-US" dirty="0" err="1">
                <a:solidFill>
                  <a:schemeClr val="bg1"/>
                </a:solidFill>
              </a:rPr>
              <a:t>učenja</a:t>
            </a:r>
            <a:r>
              <a:rPr lang="en-US" dirty="0">
                <a:solidFill>
                  <a:schemeClr val="bg1"/>
                </a:solidFill>
              </a:rPr>
              <a:t> (u </a:t>
            </a:r>
            <a:r>
              <a:rPr lang="en-US" dirty="0" err="1">
                <a:solidFill>
                  <a:schemeClr val="bg1"/>
                </a:solidFill>
              </a:rPr>
              <a:t>redu</a:t>
            </a:r>
            <a:r>
              <a:rPr lang="en-US" dirty="0">
                <a:solidFill>
                  <a:schemeClr val="bg1"/>
                </a:solidFill>
              </a:rPr>
              <a:t> je </a:t>
            </a:r>
            <a:r>
              <a:rPr lang="en-US" dirty="0" err="1">
                <a:solidFill>
                  <a:schemeClr val="bg1"/>
                </a:solidFill>
              </a:rPr>
              <a:t>griješiti</a:t>
            </a:r>
            <a:r>
              <a:rPr lang="en-US" dirty="0">
                <a:solidFill>
                  <a:schemeClr val="bg1"/>
                </a:solidFill>
              </a:rPr>
              <a:t>)</a:t>
            </a:r>
          </a:p>
          <a:p>
            <a:pPr marL="171450" lvl="1" indent="-171450" algn="l" defTabSz="711200">
              <a:lnSpc>
                <a:spcPct val="90000"/>
              </a:lnSpc>
              <a:spcBef>
                <a:spcPct val="0"/>
              </a:spcBef>
              <a:spcAft>
                <a:spcPct val="15000"/>
              </a:spcAft>
              <a:buChar char="•"/>
            </a:pPr>
            <a:r>
              <a:rPr lang="en-US" dirty="0">
                <a:solidFill>
                  <a:schemeClr val="bg1"/>
                </a:solidFill>
              </a:rPr>
              <a:t> </a:t>
            </a:r>
            <a:r>
              <a:rPr lang="en-US" dirty="0" err="1">
                <a:solidFill>
                  <a:schemeClr val="bg1"/>
                </a:solidFill>
              </a:rPr>
              <a:t>izazovi</a:t>
            </a:r>
            <a:r>
              <a:rPr lang="en-US" dirty="0">
                <a:solidFill>
                  <a:schemeClr val="bg1"/>
                </a:solidFill>
              </a:rPr>
              <a:t>, </a:t>
            </a:r>
            <a:r>
              <a:rPr lang="en-US" dirty="0" err="1">
                <a:solidFill>
                  <a:schemeClr val="bg1"/>
                </a:solidFill>
              </a:rPr>
              <a:t>zadaci</a:t>
            </a:r>
            <a:r>
              <a:rPr lang="en-US" dirty="0">
                <a:solidFill>
                  <a:schemeClr val="bg1"/>
                </a:solidFill>
              </a:rPr>
              <a:t> koji </a:t>
            </a:r>
            <a:r>
              <a:rPr lang="en-US" dirty="0" err="1">
                <a:solidFill>
                  <a:schemeClr val="bg1"/>
                </a:solidFill>
              </a:rPr>
              <a:t>privlače</a:t>
            </a:r>
            <a:r>
              <a:rPr lang="en-US" dirty="0">
                <a:solidFill>
                  <a:schemeClr val="bg1"/>
                </a:solidFill>
              </a:rPr>
              <a:t> </a:t>
            </a:r>
            <a:r>
              <a:rPr lang="en-US" dirty="0" err="1">
                <a:solidFill>
                  <a:schemeClr val="bg1"/>
                </a:solidFill>
              </a:rPr>
              <a:t>pažnju</a:t>
            </a:r>
            <a:r>
              <a:rPr lang="en-US" dirty="0">
                <a:solidFill>
                  <a:schemeClr val="bg1"/>
                </a:solidFill>
              </a:rPr>
              <a:t>, </a:t>
            </a:r>
            <a:r>
              <a:rPr lang="en-US" dirty="0" err="1">
                <a:solidFill>
                  <a:schemeClr val="bg1"/>
                </a:solidFill>
              </a:rPr>
              <a:t>igre</a:t>
            </a:r>
            <a:endParaRPr lang="en-US" sz="1800" kern="1200" dirty="0"/>
          </a:p>
          <a:p>
            <a:endParaRPr lang="en-HR" dirty="0"/>
          </a:p>
        </p:txBody>
      </p:sp>
      <p:sp>
        <p:nvSpPr>
          <p:cNvPr id="7" name="Content Placeholder 2">
            <a:extLst>
              <a:ext uri="{FF2B5EF4-FFF2-40B4-BE49-F238E27FC236}">
                <a16:creationId xmlns:a16="http://schemas.microsoft.com/office/drawing/2014/main" id="{24E0DE6E-EB0E-AF22-4CF5-D81C0B4DDC0F}"/>
              </a:ext>
            </a:extLst>
          </p:cNvPr>
          <p:cNvSpPr>
            <a:spLocks noGrp="1"/>
          </p:cNvSpPr>
          <p:nvPr>
            <p:ph idx="1"/>
          </p:nvPr>
        </p:nvSpPr>
        <p:spPr>
          <a:xfrm>
            <a:off x="5891211" y="6400800"/>
            <a:ext cx="6057901" cy="1185862"/>
          </a:xfrm>
        </p:spPr>
        <p:txBody>
          <a:bodyPr>
            <a:normAutofit/>
          </a:bodyPr>
          <a:lstStyle/>
          <a:p>
            <a:r>
              <a:rPr lang="hu-HU" sz="2000" dirty="0">
                <a:hlinkClick r:id="rId2"/>
              </a:rPr>
              <a:t>https://www.youtube.com/watch?v=yYUImmcq-bc</a:t>
            </a:r>
            <a:endParaRPr lang="hu-HU" sz="2000" dirty="0"/>
          </a:p>
          <a:p>
            <a:endParaRPr lang="en-HR" dirty="0"/>
          </a:p>
        </p:txBody>
      </p:sp>
      <p:pic>
        <p:nvPicPr>
          <p:cNvPr id="3074" name="Picture 2">
            <a:extLst>
              <a:ext uri="{FF2B5EF4-FFF2-40B4-BE49-F238E27FC236}">
                <a16:creationId xmlns:a16="http://schemas.microsoft.com/office/drawing/2014/main" id="{C7D71B35-133B-6D25-D930-B6CB7EF0C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0559" y="747926"/>
            <a:ext cx="2661441" cy="2012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3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EC2B6-2BD6-6D66-55D3-F31F1005037E}"/>
              </a:ext>
            </a:extLst>
          </p:cNvPr>
          <p:cNvSpPr>
            <a:spLocks noGrp="1"/>
          </p:cNvSpPr>
          <p:nvPr>
            <p:ph type="title"/>
          </p:nvPr>
        </p:nvSpPr>
        <p:spPr/>
        <p:txBody>
          <a:bodyPr/>
          <a:lstStyle/>
          <a:p>
            <a:r>
              <a:rPr lang="en-HR" dirty="0"/>
              <a:t>Caudate nucleus – repasti ganglij</a:t>
            </a:r>
          </a:p>
        </p:txBody>
      </p:sp>
      <p:sp>
        <p:nvSpPr>
          <p:cNvPr id="3" name="Content Placeholder 2">
            <a:extLst>
              <a:ext uri="{FF2B5EF4-FFF2-40B4-BE49-F238E27FC236}">
                <a16:creationId xmlns:a16="http://schemas.microsoft.com/office/drawing/2014/main" id="{394F7274-AFA7-B3C5-A369-3DD722548EDA}"/>
              </a:ext>
            </a:extLst>
          </p:cNvPr>
          <p:cNvSpPr>
            <a:spLocks noGrp="1"/>
          </p:cNvSpPr>
          <p:nvPr>
            <p:ph idx="1"/>
          </p:nvPr>
        </p:nvSpPr>
        <p:spPr>
          <a:xfrm>
            <a:off x="838200" y="1825625"/>
            <a:ext cx="6276975" cy="4351338"/>
          </a:xfrm>
        </p:spPr>
        <p:txBody>
          <a:bodyPr>
            <a:normAutofit/>
          </a:bodyPr>
          <a:lstStyle/>
          <a:p>
            <a:r>
              <a:rPr lang="en-US" sz="2000" dirty="0"/>
              <a:t>m</a:t>
            </a:r>
            <a:r>
              <a:rPr lang="en-HR" sz="2000" dirty="0"/>
              <a:t>otorička kontrola </a:t>
            </a:r>
            <a:r>
              <a:rPr lang="en-US" sz="2000" dirty="0" err="1"/>
              <a:t>i</a:t>
            </a:r>
            <a:r>
              <a:rPr lang="en-US" sz="2000" dirty="0"/>
              <a:t> </a:t>
            </a:r>
            <a:r>
              <a:rPr lang="en-US" sz="2000" dirty="0" err="1"/>
              <a:t>koordinacija</a:t>
            </a:r>
            <a:r>
              <a:rPr lang="en-US" sz="2000" dirty="0"/>
              <a:t> </a:t>
            </a:r>
            <a:r>
              <a:rPr lang="en-US" sz="2000" dirty="0" err="1"/>
              <a:t>pokreta</a:t>
            </a:r>
            <a:endParaRPr lang="en-US" sz="2000" dirty="0"/>
          </a:p>
          <a:p>
            <a:r>
              <a:rPr lang="en-US" sz="2000" dirty="0" err="1"/>
              <a:t>prisjećanje</a:t>
            </a:r>
            <a:endParaRPr lang="en-US" sz="2000" dirty="0"/>
          </a:p>
          <a:p>
            <a:r>
              <a:rPr lang="en-US" sz="2000" dirty="0" err="1"/>
              <a:t>proceduralno</a:t>
            </a:r>
            <a:r>
              <a:rPr lang="en-US" sz="2000" dirty="0"/>
              <a:t> </a:t>
            </a:r>
            <a:r>
              <a:rPr lang="en-US" sz="2000" dirty="0" err="1"/>
              <a:t>učenje</a:t>
            </a:r>
            <a:r>
              <a:rPr lang="en-US" sz="2000" dirty="0"/>
              <a:t> (</a:t>
            </a:r>
            <a:r>
              <a:rPr lang="en-US" sz="2000" dirty="0" err="1"/>
              <a:t>vožnja</a:t>
            </a:r>
            <a:r>
              <a:rPr lang="en-US" sz="2000" dirty="0"/>
              <a:t> </a:t>
            </a:r>
            <a:r>
              <a:rPr lang="en-US" sz="2000" dirty="0" err="1"/>
              <a:t>bickla</a:t>
            </a:r>
            <a:r>
              <a:rPr lang="en-US" sz="2000" dirty="0"/>
              <a:t>, </a:t>
            </a:r>
            <a:r>
              <a:rPr lang="en-US" sz="2000" dirty="0" err="1"/>
              <a:t>upravljanje</a:t>
            </a:r>
            <a:r>
              <a:rPr lang="en-US" sz="2000" dirty="0"/>
              <a:t> </a:t>
            </a:r>
            <a:r>
              <a:rPr lang="en-US" sz="2000" dirty="0" err="1"/>
              <a:t>računalom</a:t>
            </a:r>
            <a:r>
              <a:rPr lang="en-US" sz="2000" dirty="0"/>
              <a:t>…)</a:t>
            </a:r>
          </a:p>
          <a:p>
            <a:r>
              <a:rPr lang="en-US" sz="2000" dirty="0" err="1"/>
              <a:t>stvaranje</a:t>
            </a:r>
            <a:r>
              <a:rPr lang="en-US" sz="2000" dirty="0"/>
              <a:t> </a:t>
            </a:r>
            <a:r>
              <a:rPr lang="en-US" sz="2000" dirty="0" err="1"/>
              <a:t>navika</a:t>
            </a:r>
            <a:endParaRPr lang="en-US" sz="2000" dirty="0"/>
          </a:p>
          <a:p>
            <a:r>
              <a:rPr lang="en-US" sz="2000" dirty="0" err="1"/>
              <a:t>asocijativno</a:t>
            </a:r>
            <a:r>
              <a:rPr lang="en-US" sz="2000" dirty="0"/>
              <a:t> </a:t>
            </a:r>
            <a:r>
              <a:rPr lang="en-US" sz="2000" dirty="0" err="1"/>
              <a:t>učenje</a:t>
            </a:r>
            <a:endParaRPr lang="en-US" sz="2000" dirty="0"/>
          </a:p>
          <a:p>
            <a:r>
              <a:rPr lang="en-US" sz="2000" dirty="0" err="1"/>
              <a:t>motivacija</a:t>
            </a:r>
            <a:r>
              <a:rPr lang="en-US" sz="2000" dirty="0"/>
              <a:t> (</a:t>
            </a:r>
            <a:r>
              <a:rPr lang="en-US" sz="2000" dirty="0" err="1"/>
              <a:t>procjena</a:t>
            </a:r>
            <a:r>
              <a:rPr lang="en-US" sz="2000" dirty="0"/>
              <a:t> </a:t>
            </a:r>
            <a:r>
              <a:rPr lang="en-US" sz="2000" dirty="0" err="1"/>
              <a:t>nagrađe</a:t>
            </a:r>
            <a:r>
              <a:rPr lang="en-US" sz="2000" dirty="0"/>
              <a:t> </a:t>
            </a:r>
            <a:r>
              <a:rPr lang="en-US" sz="2000" dirty="0" err="1"/>
              <a:t>i</a:t>
            </a:r>
            <a:r>
              <a:rPr lang="en-US" sz="2000" dirty="0"/>
              <a:t> </a:t>
            </a:r>
            <a:r>
              <a:rPr lang="en-US" sz="2000" dirty="0" err="1"/>
              <a:t>poticaja</a:t>
            </a:r>
            <a:r>
              <a:rPr lang="en-US" sz="2000" dirty="0"/>
              <a:t>)</a:t>
            </a:r>
            <a:endParaRPr lang="en-HR" sz="2000" dirty="0"/>
          </a:p>
          <a:p>
            <a:r>
              <a:rPr lang="en-US" sz="2000" dirty="0" err="1"/>
              <a:t>planiranje</a:t>
            </a:r>
            <a:r>
              <a:rPr lang="en-US" sz="2000" dirty="0"/>
              <a:t> </a:t>
            </a:r>
            <a:r>
              <a:rPr lang="en-US" sz="2000" dirty="0" err="1"/>
              <a:t>i</a:t>
            </a:r>
            <a:r>
              <a:rPr lang="en-US" sz="2000" dirty="0"/>
              <a:t> </a:t>
            </a:r>
            <a:r>
              <a:rPr lang="en-US" sz="2000" dirty="0" err="1"/>
              <a:t>donošenje</a:t>
            </a:r>
            <a:r>
              <a:rPr lang="en-US" sz="2000" dirty="0"/>
              <a:t> </a:t>
            </a:r>
            <a:r>
              <a:rPr lang="en-US" sz="2000" dirty="0" err="1"/>
              <a:t>odluka</a:t>
            </a:r>
            <a:endParaRPr lang="en-US" sz="2000" dirty="0"/>
          </a:p>
          <a:p>
            <a:r>
              <a:rPr lang="en-US" sz="2000" dirty="0" err="1"/>
              <a:t>regulacija</a:t>
            </a:r>
            <a:r>
              <a:rPr lang="en-US" sz="2000" dirty="0"/>
              <a:t> </a:t>
            </a:r>
            <a:r>
              <a:rPr lang="en-US" sz="2000" dirty="0" err="1"/>
              <a:t>emocija</a:t>
            </a:r>
            <a:r>
              <a:rPr lang="en-US" sz="2000" dirty="0"/>
              <a:t> (</a:t>
            </a:r>
            <a:r>
              <a:rPr lang="en-US" sz="2000" dirty="0" err="1"/>
              <a:t>usklađivanje</a:t>
            </a:r>
            <a:r>
              <a:rPr lang="en-US" sz="2000" dirty="0"/>
              <a:t> </a:t>
            </a:r>
            <a:r>
              <a:rPr lang="en-US" sz="2000" dirty="0" err="1"/>
              <a:t>emocionalnih</a:t>
            </a:r>
            <a:r>
              <a:rPr lang="en-US" sz="2000" dirty="0"/>
              <a:t> impulse s </a:t>
            </a:r>
            <a:r>
              <a:rPr lang="en-US" sz="2000" dirty="0" err="1"/>
              <a:t>racionalnim</a:t>
            </a:r>
            <a:r>
              <a:rPr lang="en-US" sz="2000" dirty="0"/>
              <a:t> </a:t>
            </a:r>
            <a:r>
              <a:rPr lang="en-US" sz="2000" dirty="0" err="1"/>
              <a:t>odlukama</a:t>
            </a:r>
            <a:r>
              <a:rPr lang="en-US" sz="2000" dirty="0"/>
              <a:t>)</a:t>
            </a:r>
          </a:p>
        </p:txBody>
      </p:sp>
      <p:sp>
        <p:nvSpPr>
          <p:cNvPr id="4" name="TextBox 3">
            <a:extLst>
              <a:ext uri="{FF2B5EF4-FFF2-40B4-BE49-F238E27FC236}">
                <a16:creationId xmlns:a16="http://schemas.microsoft.com/office/drawing/2014/main" id="{8FA06B60-AE8F-552F-EB9C-86EA6581FCA5}"/>
              </a:ext>
            </a:extLst>
          </p:cNvPr>
          <p:cNvSpPr txBox="1"/>
          <p:nvPr/>
        </p:nvSpPr>
        <p:spPr>
          <a:xfrm>
            <a:off x="7834313" y="3429000"/>
            <a:ext cx="4357687" cy="3139321"/>
          </a:xfrm>
          <a:prstGeom prst="rect">
            <a:avLst/>
          </a:prstGeom>
          <a:solidFill>
            <a:srgbClr val="F1DDBE"/>
          </a:solidFill>
        </p:spPr>
        <p:txBody>
          <a:bodyPr wrap="square" rtlCol="0">
            <a:spAutoFit/>
          </a:bodyPr>
          <a:lstStyle/>
          <a:p>
            <a:pPr algn="l"/>
            <a:r>
              <a:rPr lang="en-US" sz="2000" b="1" i="0" u="none" strike="noStrike" dirty="0">
                <a:solidFill>
                  <a:srgbClr val="000000"/>
                </a:solidFill>
                <a:effectLst/>
              </a:rPr>
              <a:t>ZA NASTAVNIKA:</a:t>
            </a:r>
          </a:p>
          <a:p>
            <a:pPr algn="l">
              <a:buFont typeface="Arial" panose="020B0604020202020204" pitchFamily="34" charset="0"/>
              <a:buChar char="•"/>
            </a:pPr>
            <a:endParaRPr lang="en-US" sz="2000" b="1" dirty="0">
              <a:solidFill>
                <a:srgbClr val="000000"/>
              </a:solidFill>
            </a:endParaRPr>
          </a:p>
          <a:p>
            <a:pPr algn="l">
              <a:buFont typeface="Arial" panose="020B0604020202020204" pitchFamily="34" charset="0"/>
              <a:buChar char="•"/>
            </a:pPr>
            <a:r>
              <a:rPr lang="en-US" sz="2000" dirty="0">
                <a:solidFill>
                  <a:srgbClr val="000000"/>
                </a:solidFill>
              </a:rPr>
              <a:t> </a:t>
            </a:r>
            <a:r>
              <a:rPr lang="en-US" sz="2000" dirty="0" err="1">
                <a:solidFill>
                  <a:srgbClr val="000000"/>
                </a:solidFill>
              </a:rPr>
              <a:t>a</a:t>
            </a:r>
            <a:r>
              <a:rPr lang="en-US" sz="2000" i="0" u="none" strike="noStrike" dirty="0" err="1">
                <a:solidFill>
                  <a:srgbClr val="000000"/>
                </a:solidFill>
                <a:effectLst/>
              </a:rPr>
              <a:t>ktivnosti</a:t>
            </a:r>
            <a:r>
              <a:rPr lang="en-US" sz="2000" i="0" u="none" strike="noStrike" dirty="0">
                <a:solidFill>
                  <a:srgbClr val="000000"/>
                </a:solidFill>
                <a:effectLst/>
              </a:rPr>
              <a:t> </a:t>
            </a:r>
            <a:r>
              <a:rPr lang="en-US" sz="2000" i="0" u="none" strike="noStrike" dirty="0" err="1">
                <a:solidFill>
                  <a:srgbClr val="000000"/>
                </a:solidFill>
                <a:effectLst/>
              </a:rPr>
              <a:t>kategorizacije</a:t>
            </a:r>
            <a:endParaRPr lang="en-US" sz="2000" i="0" u="none" strike="noStrike" dirty="0">
              <a:solidFill>
                <a:srgbClr val="000000"/>
              </a:solidFill>
              <a:effectLst/>
            </a:endParaRPr>
          </a:p>
          <a:p>
            <a:pPr algn="l">
              <a:buFont typeface="Arial" panose="020B0604020202020204" pitchFamily="34" charset="0"/>
              <a:buChar char="•"/>
            </a:pPr>
            <a:r>
              <a:rPr lang="en-US" sz="2000" dirty="0">
                <a:solidFill>
                  <a:srgbClr val="000000"/>
                </a:solidFill>
              </a:rPr>
              <a:t> </a:t>
            </a:r>
            <a:r>
              <a:rPr lang="en-US" sz="2000" dirty="0" err="1">
                <a:solidFill>
                  <a:srgbClr val="000000"/>
                </a:solidFill>
              </a:rPr>
              <a:t>s</a:t>
            </a:r>
            <a:r>
              <a:rPr lang="en-US" sz="2000" i="0" u="none" strike="noStrike" dirty="0" err="1">
                <a:solidFill>
                  <a:srgbClr val="000000"/>
                </a:solidFill>
                <a:effectLst/>
              </a:rPr>
              <a:t>enzornI</a:t>
            </a:r>
            <a:r>
              <a:rPr lang="en-US" sz="2000" i="0" u="none" strike="noStrike" dirty="0">
                <a:solidFill>
                  <a:srgbClr val="000000"/>
                </a:solidFill>
                <a:effectLst/>
              </a:rPr>
              <a:t> </a:t>
            </a:r>
            <a:r>
              <a:rPr lang="en-US" sz="2000" i="0" u="none" strike="noStrike" dirty="0" err="1">
                <a:solidFill>
                  <a:srgbClr val="000000"/>
                </a:solidFill>
                <a:effectLst/>
              </a:rPr>
              <a:t>zadaci</a:t>
            </a:r>
            <a:endParaRPr lang="en-US" sz="2000" i="0" u="none" strike="noStrike" dirty="0">
              <a:solidFill>
                <a:srgbClr val="000000"/>
              </a:solidFill>
              <a:effectLst/>
            </a:endParaRPr>
          </a:p>
          <a:p>
            <a:pPr algn="l">
              <a:buFont typeface="Arial" panose="020B0604020202020204" pitchFamily="34" charset="0"/>
              <a:buChar char="•"/>
            </a:pPr>
            <a:r>
              <a:rPr lang="en-US" sz="2000" i="0" u="none" strike="noStrike" dirty="0">
                <a:solidFill>
                  <a:srgbClr val="000000"/>
                </a:solidFill>
                <a:effectLst/>
              </a:rPr>
              <a:t> </a:t>
            </a:r>
            <a:r>
              <a:rPr lang="en-US" sz="2000" i="0" u="none" strike="noStrike" dirty="0" err="1">
                <a:solidFill>
                  <a:srgbClr val="000000"/>
                </a:solidFill>
                <a:effectLst/>
              </a:rPr>
              <a:t>rješavanje</a:t>
            </a:r>
            <a:r>
              <a:rPr lang="en-US" sz="2000" i="0" u="none" strike="noStrike" dirty="0">
                <a:solidFill>
                  <a:srgbClr val="000000"/>
                </a:solidFill>
                <a:effectLst/>
              </a:rPr>
              <a:t> </a:t>
            </a:r>
            <a:r>
              <a:rPr lang="en-US" sz="2000" i="0" u="none" strike="noStrike" dirty="0" err="1">
                <a:solidFill>
                  <a:srgbClr val="000000"/>
                </a:solidFill>
                <a:effectLst/>
              </a:rPr>
              <a:t>problema</a:t>
            </a:r>
            <a:endParaRPr lang="en-US" sz="2000" i="0" u="none" strike="noStrike" dirty="0">
              <a:solidFill>
                <a:srgbClr val="000000"/>
              </a:solidFill>
              <a:effectLst/>
            </a:endParaRPr>
          </a:p>
          <a:p>
            <a:pPr algn="l">
              <a:buFont typeface="Arial" panose="020B0604020202020204" pitchFamily="34" charset="0"/>
              <a:buChar char="•"/>
            </a:pPr>
            <a:r>
              <a:rPr lang="en-US" sz="2000" i="0" u="none" strike="noStrike" dirty="0">
                <a:solidFill>
                  <a:srgbClr val="000000"/>
                </a:solidFill>
                <a:effectLst/>
              </a:rPr>
              <a:t> </a:t>
            </a:r>
            <a:r>
              <a:rPr lang="en-US" sz="2000" i="0" u="none" strike="noStrike" dirty="0" err="1">
                <a:solidFill>
                  <a:srgbClr val="000000"/>
                </a:solidFill>
                <a:effectLst/>
              </a:rPr>
              <a:t>donošenje</a:t>
            </a:r>
            <a:r>
              <a:rPr lang="en-US" sz="2000" i="0" u="none" strike="noStrike" dirty="0">
                <a:solidFill>
                  <a:srgbClr val="000000"/>
                </a:solidFill>
                <a:effectLst/>
              </a:rPr>
              <a:t> </a:t>
            </a:r>
            <a:r>
              <a:rPr lang="en-US" sz="2000" i="0" u="none" strike="noStrike" dirty="0" err="1">
                <a:solidFill>
                  <a:srgbClr val="000000"/>
                </a:solidFill>
                <a:effectLst/>
              </a:rPr>
              <a:t>odluka</a:t>
            </a:r>
            <a:endParaRPr lang="en-US" sz="2000" i="0" u="none" strike="noStrike" dirty="0">
              <a:solidFill>
                <a:srgbClr val="000000"/>
              </a:solidFill>
              <a:effectLst/>
            </a:endParaRPr>
          </a:p>
          <a:p>
            <a:pPr algn="l">
              <a:buFont typeface="Arial" panose="020B0604020202020204" pitchFamily="34" charset="0"/>
              <a:buChar char="•"/>
            </a:pPr>
            <a:r>
              <a:rPr lang="en-US" sz="2000" i="0" u="none" strike="noStrike" dirty="0">
                <a:solidFill>
                  <a:srgbClr val="000000"/>
                </a:solidFill>
                <a:effectLst/>
              </a:rPr>
              <a:t> </a:t>
            </a:r>
            <a:r>
              <a:rPr lang="en-US" sz="2000" i="0" u="none" strike="noStrike" dirty="0" err="1">
                <a:solidFill>
                  <a:srgbClr val="000000"/>
                </a:solidFill>
                <a:effectLst/>
              </a:rPr>
              <a:t>kritičko</a:t>
            </a:r>
            <a:r>
              <a:rPr lang="en-US" sz="2000" i="0" u="none" strike="noStrike" dirty="0">
                <a:solidFill>
                  <a:srgbClr val="000000"/>
                </a:solidFill>
                <a:effectLst/>
              </a:rPr>
              <a:t> </a:t>
            </a:r>
            <a:r>
              <a:rPr lang="en-US" sz="2000" i="0" u="none" strike="noStrike" dirty="0" err="1">
                <a:solidFill>
                  <a:srgbClr val="000000"/>
                </a:solidFill>
                <a:effectLst/>
              </a:rPr>
              <a:t>razmišljanje</a:t>
            </a:r>
            <a:endParaRPr lang="en-US" sz="2000" i="0" u="none" strike="noStrike" dirty="0">
              <a:solidFill>
                <a:srgbClr val="000000"/>
              </a:solidFill>
              <a:effectLst/>
            </a:endParaRPr>
          </a:p>
          <a:p>
            <a:pPr algn="l">
              <a:buFont typeface="Arial" panose="020B0604020202020204" pitchFamily="34" charset="0"/>
              <a:buChar char="•"/>
            </a:pPr>
            <a:r>
              <a:rPr lang="en-US" sz="2000" i="0" u="none" strike="noStrike" dirty="0">
                <a:solidFill>
                  <a:srgbClr val="000000"/>
                </a:solidFill>
                <a:effectLst/>
              </a:rPr>
              <a:t> </a:t>
            </a:r>
            <a:r>
              <a:rPr lang="en-US" sz="2000" i="0" u="none" strike="noStrike" dirty="0" err="1">
                <a:solidFill>
                  <a:srgbClr val="000000"/>
                </a:solidFill>
                <a:effectLst/>
              </a:rPr>
              <a:t>prosudbe</a:t>
            </a:r>
            <a:r>
              <a:rPr lang="en-US" sz="2000" i="0" u="none" strike="noStrike" dirty="0">
                <a:solidFill>
                  <a:srgbClr val="000000"/>
                </a:solidFill>
                <a:effectLst/>
              </a:rPr>
              <a:t> </a:t>
            </a:r>
            <a:r>
              <a:rPr lang="en-US" sz="2000" i="0" u="none" strike="noStrike" dirty="0" err="1">
                <a:solidFill>
                  <a:srgbClr val="000000"/>
                </a:solidFill>
                <a:effectLst/>
              </a:rPr>
              <a:t>temeljene</a:t>
            </a:r>
            <a:r>
              <a:rPr lang="en-US" sz="2000" i="0" u="none" strike="noStrike" dirty="0">
                <a:solidFill>
                  <a:srgbClr val="000000"/>
                </a:solidFill>
                <a:effectLst/>
              </a:rPr>
              <a:t> </a:t>
            </a:r>
            <a:r>
              <a:rPr lang="en-US" sz="2000" i="0" u="none" strike="noStrike" dirty="0" err="1">
                <a:solidFill>
                  <a:srgbClr val="000000"/>
                </a:solidFill>
                <a:effectLst/>
              </a:rPr>
              <a:t>na</a:t>
            </a:r>
            <a:r>
              <a:rPr lang="en-US" sz="2000" i="0" u="none" strike="noStrike" dirty="0">
                <a:solidFill>
                  <a:srgbClr val="000000"/>
                </a:solidFill>
                <a:effectLst/>
              </a:rPr>
              <a:t> </a:t>
            </a:r>
            <a:r>
              <a:rPr lang="en-US" sz="2000" i="0" u="none" strike="noStrike" dirty="0" err="1">
                <a:solidFill>
                  <a:srgbClr val="000000"/>
                </a:solidFill>
                <a:effectLst/>
              </a:rPr>
              <a:t>vrijednostima</a:t>
            </a:r>
            <a:endParaRPr lang="en-US" sz="2000" i="0" u="none" strike="noStrike" dirty="0">
              <a:solidFill>
                <a:srgbClr val="000000"/>
              </a:solidFill>
              <a:effectLst/>
            </a:endParaRPr>
          </a:p>
          <a:p>
            <a:endParaRPr lang="en-HR" dirty="0"/>
          </a:p>
        </p:txBody>
      </p:sp>
      <p:pic>
        <p:nvPicPr>
          <p:cNvPr id="6146" name="Picture 2" descr="Detailed medical illustration of the caudate nucleus (nucleus caudatus) in the human brain. The image should highlight the caudate nucleus in relation to other brain structures, such as the putamen and thalamus, with labels to identify each part. The caudate nucleus should be colored or shaded to stand out, in a style suitable for educational and scientific purposes.">
            <a:extLst>
              <a:ext uri="{FF2B5EF4-FFF2-40B4-BE49-F238E27FC236}">
                <a16:creationId xmlns:a16="http://schemas.microsoft.com/office/drawing/2014/main" id="{1A6F5733-F028-C2CB-0160-53280065E7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7300" y="289679"/>
            <a:ext cx="2794000" cy="279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332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22F9B432-2D4F-FFF7-167F-4563950C1127}"/>
              </a:ext>
            </a:extLst>
          </p:cNvPr>
          <p:cNvSpPr/>
          <p:nvPr/>
        </p:nvSpPr>
        <p:spPr>
          <a:xfrm rot="1996100">
            <a:off x="1809862" y="3781410"/>
            <a:ext cx="2627965" cy="3080752"/>
          </a:xfrm>
          <a:prstGeom prst="cloudCallout">
            <a:avLst>
              <a:gd name="adj1" fmla="val -33353"/>
              <a:gd name="adj2" fmla="val 72136"/>
            </a:avLst>
          </a:prstGeom>
          <a:solidFill>
            <a:schemeClr val="tx2">
              <a:lumMod val="75000"/>
              <a:lumOff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R"/>
          </a:p>
        </p:txBody>
      </p:sp>
      <p:sp>
        <p:nvSpPr>
          <p:cNvPr id="5" name="Tartalom helye 4">
            <a:extLst>
              <a:ext uri="{FF2B5EF4-FFF2-40B4-BE49-F238E27FC236}">
                <a16:creationId xmlns:a16="http://schemas.microsoft.com/office/drawing/2014/main" id="{F8597C53-CC7C-E81B-9C1F-5416D74AB29B}"/>
              </a:ext>
            </a:extLst>
          </p:cNvPr>
          <p:cNvSpPr txBox="1">
            <a:spLocks noGrp="1"/>
          </p:cNvSpPr>
          <p:nvPr>
            <p:ph idx="1"/>
          </p:nvPr>
        </p:nvSpPr>
        <p:spPr>
          <a:xfrm>
            <a:off x="838200" y="977851"/>
            <a:ext cx="10515600" cy="482633"/>
          </a:xfrm>
          <a:prstGeom prst="rect">
            <a:avLst/>
          </a:prstGeom>
          <a:noFill/>
        </p:spPr>
        <p:txBody>
          <a:bodyPr wrap="square" rtlCol="0">
            <a:spAutoFit/>
          </a:bodyPr>
          <a:lstStyle/>
          <a:p>
            <a:r>
              <a:rPr lang="en-US" b="0" i="0" u="none" strike="noStrike" dirty="0" err="1">
                <a:solidFill>
                  <a:srgbClr val="000000"/>
                </a:solidFill>
                <a:effectLst/>
                <a:latin typeface="-webkit-standard"/>
              </a:rPr>
              <a:t>Posljednji</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dio</a:t>
            </a:r>
            <a:r>
              <a:rPr lang="en-US" b="0" i="0" u="none" strike="noStrike" dirty="0">
                <a:solidFill>
                  <a:srgbClr val="000000"/>
                </a:solidFill>
                <a:effectLst/>
                <a:latin typeface="-webkit-standard"/>
              </a:rPr>
              <a:t> koji se </a:t>
            </a:r>
            <a:r>
              <a:rPr lang="en-US" b="0" i="0" u="none" strike="noStrike" dirty="0" err="1">
                <a:solidFill>
                  <a:srgbClr val="000000"/>
                </a:solidFill>
                <a:effectLst/>
                <a:latin typeface="-webkit-standard"/>
              </a:rPr>
              <a:t>razvija</a:t>
            </a:r>
            <a:r>
              <a:rPr lang="en-US" b="0" i="0" u="none" strike="noStrike" dirty="0">
                <a:solidFill>
                  <a:srgbClr val="000000"/>
                </a:solidFill>
                <a:effectLst/>
                <a:latin typeface="-webkit-standard"/>
              </a:rPr>
              <a:t> – do 25. </a:t>
            </a:r>
            <a:r>
              <a:rPr lang="en-US" b="0" i="0" u="none" strike="noStrike" dirty="0" err="1">
                <a:solidFill>
                  <a:srgbClr val="000000"/>
                </a:solidFill>
                <a:effectLst/>
                <a:latin typeface="-webkit-standard"/>
              </a:rPr>
              <a:t>godine</a:t>
            </a:r>
            <a:endParaRPr lang="hu-HU" dirty="0"/>
          </a:p>
        </p:txBody>
      </p:sp>
      <p:sp>
        <p:nvSpPr>
          <p:cNvPr id="8" name="Szövegdoboz 7">
            <a:extLst>
              <a:ext uri="{FF2B5EF4-FFF2-40B4-BE49-F238E27FC236}">
                <a16:creationId xmlns:a16="http://schemas.microsoft.com/office/drawing/2014/main" id="{F9A9B998-DC46-3846-A488-332795476EE9}"/>
              </a:ext>
            </a:extLst>
          </p:cNvPr>
          <p:cNvSpPr txBox="1"/>
          <p:nvPr/>
        </p:nvSpPr>
        <p:spPr>
          <a:xfrm>
            <a:off x="4550811" y="2389732"/>
            <a:ext cx="1545189" cy="923330"/>
          </a:xfrm>
          <a:prstGeom prst="rect">
            <a:avLst/>
          </a:prstGeom>
          <a:noFill/>
          <a:ln>
            <a:solidFill>
              <a:schemeClr val="tx1"/>
            </a:solidFill>
          </a:ln>
        </p:spPr>
        <p:txBody>
          <a:bodyPr wrap="square" rtlCol="0">
            <a:spAutoFit/>
          </a:bodyPr>
          <a:lstStyle/>
          <a:p>
            <a:r>
              <a:rPr lang="en-US" b="0" i="0" u="none" strike="noStrike" dirty="0" err="1">
                <a:solidFill>
                  <a:srgbClr val="000000"/>
                </a:solidFill>
                <a:effectLst/>
                <a:latin typeface="-webkit-standard"/>
              </a:rPr>
              <a:t>Neefikasan</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prefrontalni</a:t>
            </a:r>
            <a:r>
              <a:rPr lang="en-US" b="0" i="0" u="none" strike="noStrike" dirty="0">
                <a:solidFill>
                  <a:srgbClr val="000000"/>
                </a:solidFill>
                <a:effectLst/>
                <a:latin typeface="-webkit-standard"/>
              </a:rPr>
              <a:t> </a:t>
            </a:r>
            <a:r>
              <a:rPr lang="en-US" b="0" i="0" u="none" strike="noStrike" dirty="0" err="1">
                <a:solidFill>
                  <a:srgbClr val="000000"/>
                </a:solidFill>
                <a:effectLst/>
                <a:latin typeface="-webkit-standard"/>
              </a:rPr>
              <a:t>korteks</a:t>
            </a:r>
            <a:r>
              <a:rPr lang="en-US" b="0" i="0" u="none" strike="noStrike" dirty="0">
                <a:solidFill>
                  <a:srgbClr val="000000"/>
                </a:solidFill>
                <a:effectLst/>
                <a:latin typeface="-webkit-standard"/>
              </a:rPr>
              <a:t>.</a:t>
            </a:r>
            <a:endParaRPr lang="en-GB" dirty="0"/>
          </a:p>
        </p:txBody>
      </p:sp>
      <p:sp>
        <p:nvSpPr>
          <p:cNvPr id="10" name="Szövegdoboz 9">
            <a:extLst>
              <a:ext uri="{FF2B5EF4-FFF2-40B4-BE49-F238E27FC236}">
                <a16:creationId xmlns:a16="http://schemas.microsoft.com/office/drawing/2014/main" id="{C06D160F-F042-3683-688C-35CC691B891A}"/>
              </a:ext>
            </a:extLst>
          </p:cNvPr>
          <p:cNvSpPr txBox="1"/>
          <p:nvPr/>
        </p:nvSpPr>
        <p:spPr>
          <a:xfrm>
            <a:off x="7464560" y="1578136"/>
            <a:ext cx="4608209" cy="2246769"/>
          </a:xfrm>
          <a:prstGeom prst="rect">
            <a:avLst/>
          </a:prstGeom>
          <a:noFill/>
          <a:ln>
            <a:solidFill>
              <a:schemeClr val="tx1"/>
            </a:solidFill>
          </a:ln>
        </p:spPr>
        <p:txBody>
          <a:bodyPr wrap="square" rtlCol="0">
            <a:spAutoFit/>
          </a:bodyPr>
          <a:lstStyle/>
          <a:p>
            <a:pPr marL="457200" indent="-457200">
              <a:buFont typeface="Arial" panose="020B0604020202020204" pitchFamily="34" charset="0"/>
              <a:buChar char="•"/>
            </a:pPr>
            <a:r>
              <a:rPr lang="en-GB" sz="2000" dirty="0" err="1"/>
              <a:t>impulsivnost</a:t>
            </a:r>
            <a:endParaRPr lang="en-GB" sz="2000" dirty="0"/>
          </a:p>
          <a:p>
            <a:pPr marL="457200" indent="-457200">
              <a:buFont typeface="Arial" panose="020B0604020202020204" pitchFamily="34" charset="0"/>
              <a:buChar char="•"/>
            </a:pPr>
            <a:r>
              <a:rPr lang="en-GB" sz="2000" dirty="0" err="1"/>
              <a:t>djelovanje</a:t>
            </a:r>
            <a:r>
              <a:rPr lang="en-GB" sz="2000" dirty="0"/>
              <a:t> </a:t>
            </a:r>
            <a:r>
              <a:rPr lang="en-GB" sz="2000" dirty="0" err="1"/>
              <a:t>prije</a:t>
            </a:r>
            <a:r>
              <a:rPr lang="en-GB" sz="2000" dirty="0"/>
              <a:t> </a:t>
            </a:r>
            <a:r>
              <a:rPr lang="en-GB" sz="2000" dirty="0" err="1"/>
              <a:t>razmišljanja</a:t>
            </a:r>
            <a:endParaRPr lang="en-GB" sz="2000" dirty="0"/>
          </a:p>
          <a:p>
            <a:pPr marL="457200" indent="-457200">
              <a:buFont typeface="Arial" panose="020B0604020202020204" pitchFamily="34" charset="0"/>
              <a:buChar char="•"/>
            </a:pPr>
            <a:r>
              <a:rPr lang="en-GB" sz="2000" dirty="0" err="1"/>
              <a:t>nemogućnost</a:t>
            </a:r>
            <a:r>
              <a:rPr lang="en-GB" sz="2000" dirty="0"/>
              <a:t> </a:t>
            </a:r>
            <a:r>
              <a:rPr lang="en-GB" sz="2000" dirty="0" err="1"/>
              <a:t>planiranja</a:t>
            </a:r>
            <a:endParaRPr lang="en-GB" sz="2000" dirty="0"/>
          </a:p>
          <a:p>
            <a:pPr marL="457200" indent="-457200">
              <a:buFont typeface="Arial" panose="020B0604020202020204" pitchFamily="34" charset="0"/>
              <a:buChar char="•"/>
            </a:pPr>
            <a:r>
              <a:rPr lang="en-GB" sz="2000" dirty="0" err="1">
                <a:ln>
                  <a:solidFill>
                    <a:schemeClr val="tx2">
                      <a:lumMod val="75000"/>
                      <a:lumOff val="25000"/>
                    </a:schemeClr>
                  </a:solidFill>
                </a:ln>
              </a:rPr>
              <a:t>trenutna</a:t>
            </a:r>
            <a:r>
              <a:rPr lang="en-GB" sz="2000" dirty="0"/>
              <a:t> </a:t>
            </a:r>
            <a:r>
              <a:rPr lang="en-GB" sz="2000" dirty="0" err="1"/>
              <a:t>nagrada</a:t>
            </a:r>
            <a:endParaRPr lang="en-GB" sz="2000" dirty="0"/>
          </a:p>
          <a:p>
            <a:pPr marL="457200" indent="-457200">
              <a:buFont typeface="Arial" panose="020B0604020202020204" pitchFamily="34" charset="0"/>
              <a:buChar char="•"/>
            </a:pPr>
            <a:r>
              <a:rPr lang="en-GB" sz="2000" dirty="0" err="1"/>
              <a:t>potraga</a:t>
            </a:r>
            <a:r>
              <a:rPr lang="en-GB" sz="2000" dirty="0"/>
              <a:t> za </a:t>
            </a:r>
            <a:r>
              <a:rPr lang="en-GB" sz="2000" dirty="0" err="1"/>
              <a:t>stimulacijom</a:t>
            </a:r>
            <a:r>
              <a:rPr lang="en-GB" sz="2000" dirty="0"/>
              <a:t> -  </a:t>
            </a:r>
            <a:r>
              <a:rPr lang="en-GB" sz="2000" dirty="0" err="1"/>
              <a:t>nikotinom</a:t>
            </a:r>
            <a:r>
              <a:rPr lang="en-GB" sz="2000" dirty="0"/>
              <a:t>, </a:t>
            </a:r>
            <a:r>
              <a:rPr lang="en-GB" sz="2000" dirty="0" err="1"/>
              <a:t>alkoholom</a:t>
            </a:r>
            <a:endParaRPr lang="en-GB" sz="2000" dirty="0"/>
          </a:p>
          <a:p>
            <a:pPr marL="457200" indent="-457200">
              <a:buFont typeface="Arial" panose="020B0604020202020204" pitchFamily="34" charset="0"/>
              <a:buChar char="•"/>
            </a:pPr>
            <a:r>
              <a:rPr lang="en-GB" sz="2000" dirty="0" err="1"/>
              <a:t>preuzimanje</a:t>
            </a:r>
            <a:r>
              <a:rPr lang="en-GB" sz="2000" dirty="0"/>
              <a:t> </a:t>
            </a:r>
            <a:r>
              <a:rPr lang="en-GB" sz="2000" dirty="0" err="1"/>
              <a:t>rizika</a:t>
            </a:r>
            <a:endParaRPr lang="hu-HU" sz="2000" dirty="0"/>
          </a:p>
        </p:txBody>
      </p:sp>
      <p:sp>
        <p:nvSpPr>
          <p:cNvPr id="12" name="Szövegdoboz 11">
            <a:extLst>
              <a:ext uri="{FF2B5EF4-FFF2-40B4-BE49-F238E27FC236}">
                <a16:creationId xmlns:a16="http://schemas.microsoft.com/office/drawing/2014/main" id="{2C91B253-6F37-A6D0-D327-4C59751C34C9}"/>
              </a:ext>
            </a:extLst>
          </p:cNvPr>
          <p:cNvSpPr txBox="1"/>
          <p:nvPr/>
        </p:nvSpPr>
        <p:spPr>
          <a:xfrm>
            <a:off x="2202309" y="4472816"/>
            <a:ext cx="2348502" cy="1323439"/>
          </a:xfrm>
          <a:prstGeom prst="rect">
            <a:avLst/>
          </a:prstGeom>
          <a:noFill/>
        </p:spPr>
        <p:txBody>
          <a:bodyPr wrap="square" rtlCol="0">
            <a:spAutoFit/>
          </a:bodyPr>
          <a:lstStyle/>
          <a:p>
            <a:r>
              <a:rPr lang="en-US" sz="2000" b="0" i="0" u="none" strike="noStrike" dirty="0" err="1">
                <a:solidFill>
                  <a:schemeClr val="bg1"/>
                </a:solidFill>
                <a:effectLst/>
                <a:latin typeface="-webkit-standard"/>
              </a:rPr>
              <a:t>Biološka</a:t>
            </a:r>
            <a:r>
              <a:rPr lang="en-US" sz="2000" b="0" i="0" u="none" strike="noStrike" dirty="0">
                <a:solidFill>
                  <a:schemeClr val="bg1"/>
                </a:solidFill>
                <a:effectLst/>
                <a:latin typeface="-webkit-standard"/>
              </a:rPr>
              <a:t> </a:t>
            </a:r>
            <a:r>
              <a:rPr lang="en-US" sz="2000" b="0" i="0" u="none" strike="noStrike" dirty="0" err="1">
                <a:solidFill>
                  <a:schemeClr val="bg1"/>
                </a:solidFill>
                <a:effectLst/>
                <a:latin typeface="-webkit-standard"/>
              </a:rPr>
              <a:t>nesposobnost</a:t>
            </a:r>
            <a:r>
              <a:rPr lang="en-US" sz="2000" b="0" i="0" u="none" strike="noStrike" dirty="0">
                <a:solidFill>
                  <a:schemeClr val="bg1"/>
                </a:solidFill>
                <a:effectLst/>
                <a:latin typeface="-webkit-standard"/>
              </a:rPr>
              <a:t> </a:t>
            </a:r>
            <a:r>
              <a:rPr lang="en-US" sz="2000" b="0" i="0" u="none" strike="noStrike" dirty="0" err="1">
                <a:solidFill>
                  <a:schemeClr val="bg1"/>
                </a:solidFill>
                <a:effectLst/>
                <a:latin typeface="-webkit-standard"/>
              </a:rPr>
              <a:t>razmišljanja</a:t>
            </a:r>
            <a:r>
              <a:rPr lang="en-US" sz="2000" b="0" i="0" u="none" strike="noStrike" dirty="0">
                <a:solidFill>
                  <a:schemeClr val="bg1"/>
                </a:solidFill>
                <a:effectLst/>
                <a:latin typeface="-webkit-standard"/>
              </a:rPr>
              <a:t> o </a:t>
            </a:r>
            <a:r>
              <a:rPr lang="en-US" sz="2000" b="0" i="0" u="none" strike="noStrike" dirty="0" err="1">
                <a:solidFill>
                  <a:schemeClr val="bg1"/>
                </a:solidFill>
                <a:effectLst/>
                <a:latin typeface="-webkit-standard"/>
              </a:rPr>
              <a:t>posljedicama</a:t>
            </a:r>
            <a:r>
              <a:rPr lang="en-US" sz="2000" b="0" i="0" u="none" strike="noStrike" dirty="0">
                <a:solidFill>
                  <a:schemeClr val="bg1"/>
                </a:solidFill>
                <a:effectLst/>
                <a:latin typeface="-webkit-standard"/>
              </a:rPr>
              <a:t>.</a:t>
            </a:r>
            <a:endParaRPr lang="en-GB" sz="2000" dirty="0">
              <a:solidFill>
                <a:schemeClr val="bg1"/>
              </a:solidFill>
            </a:endParaRPr>
          </a:p>
        </p:txBody>
      </p:sp>
      <p:sp>
        <p:nvSpPr>
          <p:cNvPr id="3" name="TextBox 2">
            <a:extLst>
              <a:ext uri="{FF2B5EF4-FFF2-40B4-BE49-F238E27FC236}">
                <a16:creationId xmlns:a16="http://schemas.microsoft.com/office/drawing/2014/main" id="{C45AD3D2-216D-5761-C449-772752B28443}"/>
              </a:ext>
            </a:extLst>
          </p:cNvPr>
          <p:cNvSpPr txBox="1"/>
          <p:nvPr/>
        </p:nvSpPr>
        <p:spPr>
          <a:xfrm>
            <a:off x="4857750" y="4539075"/>
            <a:ext cx="7334249" cy="2585323"/>
          </a:xfrm>
          <a:prstGeom prst="rect">
            <a:avLst/>
          </a:prstGeom>
          <a:solidFill>
            <a:srgbClr val="F1DDBE"/>
          </a:solidFill>
        </p:spPr>
        <p:txBody>
          <a:bodyPr wrap="square" rtlCol="0">
            <a:spAutoFit/>
          </a:bodyPr>
          <a:lstStyle/>
          <a:p>
            <a:pPr algn="l"/>
            <a:r>
              <a:rPr lang="en-US" sz="2400" b="1" i="0" u="none" strike="noStrike" dirty="0">
                <a:solidFill>
                  <a:srgbClr val="000000"/>
                </a:solidFill>
                <a:effectLst/>
              </a:rPr>
              <a:t>U </a:t>
            </a:r>
            <a:r>
              <a:rPr lang="en-US" sz="2400" b="1" i="0" u="none" strike="noStrike" dirty="0" err="1">
                <a:solidFill>
                  <a:srgbClr val="000000"/>
                </a:solidFill>
                <a:effectLst/>
              </a:rPr>
              <a:t>učionici</a:t>
            </a:r>
            <a:r>
              <a:rPr lang="en-US" sz="2400" b="1" i="0" u="none" strike="noStrike" dirty="0">
                <a:solidFill>
                  <a:srgbClr val="000000"/>
                </a:solidFill>
                <a:effectLst/>
              </a:rPr>
              <a:t>:</a:t>
            </a:r>
            <a:endParaRPr lang="en-US" sz="2400" b="0" i="0" u="none" strike="noStrike" dirty="0">
              <a:solidFill>
                <a:srgbClr val="000000"/>
              </a:solidFill>
              <a:effectLst/>
            </a:endParaRPr>
          </a:p>
          <a:p>
            <a:pPr algn="l">
              <a:buFont typeface="Arial" panose="020B0604020202020204" pitchFamily="34" charset="0"/>
              <a:buChar char="•"/>
            </a:pPr>
            <a:r>
              <a:rPr lang="en-US" sz="2400" b="0" i="0" u="none" strike="noStrike" dirty="0">
                <a:solidFill>
                  <a:srgbClr val="000000"/>
                </a:solidFill>
                <a:effectLst/>
              </a:rPr>
              <a:t> </a:t>
            </a:r>
            <a:r>
              <a:rPr lang="en-US" sz="2400" b="0" i="0" u="none" strike="noStrike" dirty="0" err="1">
                <a:solidFill>
                  <a:srgbClr val="000000"/>
                </a:solidFill>
                <a:effectLst/>
              </a:rPr>
              <a:t>nedostatak</a:t>
            </a:r>
            <a:r>
              <a:rPr lang="en-US" sz="2400" b="0" i="0" u="none" strike="noStrike" dirty="0">
                <a:solidFill>
                  <a:srgbClr val="000000"/>
                </a:solidFill>
                <a:effectLst/>
              </a:rPr>
              <a:t> </a:t>
            </a:r>
            <a:r>
              <a:rPr lang="en-US" sz="2400" b="0" i="0" u="none" strike="noStrike" dirty="0" err="1">
                <a:solidFill>
                  <a:srgbClr val="000000"/>
                </a:solidFill>
                <a:effectLst/>
              </a:rPr>
              <a:t>sna</a:t>
            </a:r>
            <a:r>
              <a:rPr lang="en-US" sz="2400" b="0" i="0" u="none" strike="noStrike" dirty="0">
                <a:solidFill>
                  <a:srgbClr val="000000"/>
                </a:solidFill>
                <a:effectLst/>
              </a:rPr>
              <a:t> – </a:t>
            </a:r>
            <a:r>
              <a:rPr lang="en-US" sz="2400" b="0" i="0" u="none" strike="noStrike" dirty="0" err="1">
                <a:solidFill>
                  <a:srgbClr val="000000"/>
                </a:solidFill>
                <a:effectLst/>
              </a:rPr>
              <a:t>promjenjivo</a:t>
            </a:r>
            <a:r>
              <a:rPr lang="en-US" sz="2400" b="0" i="0" u="none" strike="noStrike" dirty="0">
                <a:solidFill>
                  <a:srgbClr val="000000"/>
                </a:solidFill>
                <a:effectLst/>
              </a:rPr>
              <a:t> </a:t>
            </a:r>
            <a:r>
              <a:rPr lang="en-US" sz="2400" b="0" i="0" u="none" strike="noStrike" dirty="0" err="1">
                <a:solidFill>
                  <a:srgbClr val="000000"/>
                </a:solidFill>
                <a:effectLst/>
              </a:rPr>
              <a:t>raspoloženje</a:t>
            </a:r>
            <a:r>
              <a:rPr lang="en-US" sz="2400" b="0" i="0" u="none" strike="noStrike" dirty="0">
                <a:solidFill>
                  <a:srgbClr val="000000"/>
                </a:solidFill>
                <a:effectLst/>
              </a:rPr>
              <a:t> </a:t>
            </a:r>
            <a:r>
              <a:rPr lang="en-US" sz="2400" b="0" i="0" u="none" strike="noStrike" dirty="0" err="1">
                <a:solidFill>
                  <a:srgbClr val="000000"/>
                </a:solidFill>
                <a:effectLst/>
              </a:rPr>
              <a:t>tinejdžera</a:t>
            </a:r>
            <a:endParaRPr lang="en-US" sz="2400" b="0" i="0" u="none" strike="noStrike" dirty="0">
              <a:solidFill>
                <a:srgbClr val="000000"/>
              </a:solidFill>
              <a:effectLst/>
            </a:endParaRPr>
          </a:p>
          <a:p>
            <a:pPr algn="l">
              <a:buFont typeface="Arial" panose="020B0604020202020204" pitchFamily="34" charset="0"/>
              <a:buChar char="•"/>
            </a:pPr>
            <a:r>
              <a:rPr lang="en-US" sz="2400" b="0" i="0" u="none" strike="noStrike" dirty="0">
                <a:solidFill>
                  <a:srgbClr val="000000"/>
                </a:solidFill>
                <a:effectLst/>
              </a:rPr>
              <a:t> </a:t>
            </a:r>
            <a:r>
              <a:rPr lang="en-US" sz="2400" b="0" i="0" u="none" strike="noStrike" dirty="0" err="1">
                <a:solidFill>
                  <a:srgbClr val="000000"/>
                </a:solidFill>
                <a:effectLst/>
              </a:rPr>
              <a:t>želja</a:t>
            </a:r>
            <a:r>
              <a:rPr lang="en-US" sz="2400" b="0" i="0" u="none" strike="noStrike" dirty="0">
                <a:solidFill>
                  <a:srgbClr val="000000"/>
                </a:solidFill>
                <a:effectLst/>
              </a:rPr>
              <a:t> za </a:t>
            </a:r>
            <a:r>
              <a:rPr lang="en-US" sz="2400" b="0" i="0" u="none" strike="noStrike" dirty="0" err="1">
                <a:solidFill>
                  <a:srgbClr val="000000"/>
                </a:solidFill>
                <a:effectLst/>
              </a:rPr>
              <a:t>izazivanjem</a:t>
            </a:r>
            <a:r>
              <a:rPr lang="en-US" sz="2400" b="0" i="0" u="none" strike="noStrike" dirty="0">
                <a:solidFill>
                  <a:srgbClr val="000000"/>
                </a:solidFill>
                <a:effectLst/>
              </a:rPr>
              <a:t> </a:t>
            </a:r>
            <a:r>
              <a:rPr lang="en-US" sz="2400" b="0" i="0" u="none" strike="noStrike" dirty="0" err="1">
                <a:solidFill>
                  <a:srgbClr val="000000"/>
                </a:solidFill>
                <a:effectLst/>
              </a:rPr>
              <a:t>učitelja</a:t>
            </a:r>
            <a:r>
              <a:rPr lang="en-US" sz="2400" b="0" i="0" u="none" strike="noStrike" dirty="0">
                <a:solidFill>
                  <a:srgbClr val="000000"/>
                </a:solidFill>
                <a:effectLst/>
              </a:rPr>
              <a:t> </a:t>
            </a:r>
          </a:p>
          <a:p>
            <a:pPr algn="l"/>
            <a:r>
              <a:rPr lang="en-US" sz="2400" dirty="0">
                <a:solidFill>
                  <a:srgbClr val="000000"/>
                </a:solidFill>
              </a:rPr>
              <a:t>  </a:t>
            </a:r>
            <a:r>
              <a:rPr lang="en-US" sz="2400" b="0" i="0" u="none" strike="noStrike" dirty="0">
                <a:solidFill>
                  <a:srgbClr val="000000"/>
                </a:solidFill>
                <a:effectLst/>
              </a:rPr>
              <a:t>(</a:t>
            </a:r>
            <a:r>
              <a:rPr lang="en-US" sz="2400" b="0" i="0" u="none" strike="noStrike" dirty="0" err="1">
                <a:solidFill>
                  <a:srgbClr val="000000"/>
                </a:solidFill>
                <a:effectLst/>
              </a:rPr>
              <a:t>petlja</a:t>
            </a:r>
            <a:r>
              <a:rPr lang="en-US" sz="2400" b="0" i="0" u="none" strike="noStrike" dirty="0">
                <a:solidFill>
                  <a:srgbClr val="000000"/>
                </a:solidFill>
                <a:effectLst/>
              </a:rPr>
              <a:t> </a:t>
            </a:r>
            <a:r>
              <a:rPr lang="en-US" sz="2400" b="0" i="0" u="none" strike="noStrike" dirty="0" err="1">
                <a:solidFill>
                  <a:srgbClr val="000000"/>
                </a:solidFill>
                <a:effectLst/>
              </a:rPr>
              <a:t>trenutne</a:t>
            </a:r>
            <a:r>
              <a:rPr lang="en-US" sz="2400" b="0" i="0" u="none" strike="noStrike" dirty="0">
                <a:solidFill>
                  <a:srgbClr val="000000"/>
                </a:solidFill>
                <a:effectLst/>
              </a:rPr>
              <a:t> </a:t>
            </a:r>
            <a:r>
              <a:rPr lang="en-US" sz="2400" b="0" i="0" u="none" strike="noStrike" dirty="0" err="1">
                <a:solidFill>
                  <a:srgbClr val="000000"/>
                </a:solidFill>
                <a:effectLst/>
              </a:rPr>
              <a:t>nagrade</a:t>
            </a:r>
            <a:r>
              <a:rPr lang="en-US" sz="2400" b="0" i="0" u="none" strike="noStrike" dirty="0">
                <a:solidFill>
                  <a:srgbClr val="000000"/>
                </a:solidFill>
                <a:effectLst/>
              </a:rPr>
              <a:t> – </a:t>
            </a:r>
            <a:r>
              <a:rPr lang="en-US" sz="2400" b="0" i="0" u="none" strike="noStrike" dirty="0" err="1">
                <a:solidFill>
                  <a:srgbClr val="000000"/>
                </a:solidFill>
                <a:effectLst/>
              </a:rPr>
              <a:t>porast</a:t>
            </a:r>
            <a:r>
              <a:rPr lang="en-US" sz="2400" b="0" i="0" u="none" strike="noStrike" dirty="0">
                <a:solidFill>
                  <a:srgbClr val="000000"/>
                </a:solidFill>
                <a:effectLst/>
              </a:rPr>
              <a:t> </a:t>
            </a:r>
            <a:r>
              <a:rPr lang="en-US" sz="2400" b="0" i="0" u="none" strike="noStrike" dirty="0" err="1">
                <a:solidFill>
                  <a:srgbClr val="000000"/>
                </a:solidFill>
                <a:effectLst/>
              </a:rPr>
              <a:t>adrenalina</a:t>
            </a:r>
            <a:r>
              <a:rPr lang="en-US" sz="2400" b="0" i="0" u="none" strike="noStrike" dirty="0">
                <a:solidFill>
                  <a:srgbClr val="000000"/>
                </a:solidFill>
                <a:effectLst/>
              </a:rPr>
              <a:t>)</a:t>
            </a:r>
          </a:p>
          <a:p>
            <a:pPr algn="l">
              <a:buFont typeface="Arial" panose="020B0604020202020204" pitchFamily="34" charset="0"/>
              <a:buChar char="•"/>
            </a:pPr>
            <a:r>
              <a:rPr lang="en-US" sz="2400" b="0" i="0" u="none" strike="noStrike" dirty="0">
                <a:solidFill>
                  <a:srgbClr val="000000"/>
                </a:solidFill>
                <a:effectLst/>
              </a:rPr>
              <a:t> </a:t>
            </a:r>
            <a:r>
              <a:rPr lang="en-US" sz="2400" b="0" i="0" u="none" strike="noStrike" dirty="0" err="1">
                <a:solidFill>
                  <a:srgbClr val="000000"/>
                </a:solidFill>
                <a:effectLst/>
              </a:rPr>
              <a:t>problemi</a:t>
            </a:r>
            <a:r>
              <a:rPr lang="en-US" sz="2400" b="0" i="0" u="none" strike="noStrike" dirty="0">
                <a:solidFill>
                  <a:srgbClr val="000000"/>
                </a:solidFill>
                <a:effectLst/>
              </a:rPr>
              <a:t> </a:t>
            </a:r>
            <a:r>
              <a:rPr lang="en-US" sz="2400" b="0" i="0" u="none" strike="noStrike" dirty="0" err="1">
                <a:solidFill>
                  <a:srgbClr val="000000"/>
                </a:solidFill>
                <a:effectLst/>
              </a:rPr>
              <a:t>ponašanja</a:t>
            </a:r>
            <a:r>
              <a:rPr lang="en-US" sz="2400" b="0" i="0" u="none" strike="noStrike" dirty="0">
                <a:solidFill>
                  <a:srgbClr val="000000"/>
                </a:solidFill>
                <a:effectLst/>
              </a:rPr>
              <a:t> u </a:t>
            </a:r>
            <a:r>
              <a:rPr lang="en-US" sz="2400" b="0" i="0" u="none" strike="noStrike" dirty="0" err="1">
                <a:solidFill>
                  <a:srgbClr val="000000"/>
                </a:solidFill>
                <a:effectLst/>
              </a:rPr>
              <a:t>učionici</a:t>
            </a:r>
            <a:endParaRPr lang="en-US" sz="2400" b="0" i="0" u="none" strike="noStrike" dirty="0">
              <a:solidFill>
                <a:srgbClr val="000000"/>
              </a:solidFill>
              <a:effectLst/>
            </a:endParaRPr>
          </a:p>
          <a:p>
            <a:pPr algn="l">
              <a:buFont typeface="Arial" panose="020B0604020202020204" pitchFamily="34" charset="0"/>
              <a:buChar char="•"/>
            </a:pPr>
            <a:r>
              <a:rPr lang="en-US" sz="2400" b="0" i="0" u="none" strike="noStrike" dirty="0">
                <a:solidFill>
                  <a:srgbClr val="000000"/>
                </a:solidFill>
                <a:effectLst/>
              </a:rPr>
              <a:t> </a:t>
            </a:r>
            <a:r>
              <a:rPr lang="en-US" sz="2400" b="0" i="0" u="none" strike="noStrike" dirty="0" err="1">
                <a:solidFill>
                  <a:srgbClr val="000000"/>
                </a:solidFill>
                <a:effectLst/>
              </a:rPr>
              <a:t>problemi</a:t>
            </a:r>
            <a:r>
              <a:rPr lang="en-US" sz="2400" b="0" i="0" u="none" strike="noStrike" dirty="0">
                <a:solidFill>
                  <a:srgbClr val="000000"/>
                </a:solidFill>
                <a:effectLst/>
              </a:rPr>
              <a:t> s </a:t>
            </a:r>
            <a:r>
              <a:rPr lang="en-US" sz="2400" b="0" i="0" u="none" strike="noStrike" dirty="0" err="1">
                <a:solidFill>
                  <a:srgbClr val="000000"/>
                </a:solidFill>
                <a:effectLst/>
              </a:rPr>
              <a:t>učenjem</a:t>
            </a:r>
            <a:endParaRPr lang="en-US" sz="2400" b="0" i="0" u="none" strike="noStrike" dirty="0">
              <a:solidFill>
                <a:srgbClr val="000000"/>
              </a:solidFill>
              <a:effectLst/>
            </a:endParaRPr>
          </a:p>
          <a:p>
            <a:endParaRPr lang="en-HR" dirty="0"/>
          </a:p>
        </p:txBody>
      </p:sp>
      <p:pic>
        <p:nvPicPr>
          <p:cNvPr id="4" name="Kép 5">
            <a:extLst>
              <a:ext uri="{FF2B5EF4-FFF2-40B4-BE49-F238E27FC236}">
                <a16:creationId xmlns:a16="http://schemas.microsoft.com/office/drawing/2014/main" id="{3404D017-7242-9F3A-278A-68C7BC9D3D40}"/>
              </a:ext>
            </a:extLst>
          </p:cNvPr>
          <p:cNvPicPr>
            <a:picLocks noChangeAspect="1"/>
          </p:cNvPicPr>
          <p:nvPr/>
        </p:nvPicPr>
        <p:blipFill>
          <a:blip r:embed="rId2"/>
          <a:stretch>
            <a:fillRect/>
          </a:stretch>
        </p:blipFill>
        <p:spPr>
          <a:xfrm>
            <a:off x="6387713" y="2517146"/>
            <a:ext cx="956336" cy="482634"/>
          </a:xfrm>
          <a:prstGeom prst="rect">
            <a:avLst/>
          </a:prstGeom>
        </p:spPr>
      </p:pic>
      <p:sp>
        <p:nvSpPr>
          <p:cNvPr id="14" name="TextBox 13">
            <a:extLst>
              <a:ext uri="{FF2B5EF4-FFF2-40B4-BE49-F238E27FC236}">
                <a16:creationId xmlns:a16="http://schemas.microsoft.com/office/drawing/2014/main" id="{F6C963E0-3E82-CF73-F366-79395F244C7D}"/>
              </a:ext>
            </a:extLst>
          </p:cNvPr>
          <p:cNvSpPr txBox="1"/>
          <p:nvPr/>
        </p:nvSpPr>
        <p:spPr>
          <a:xfrm>
            <a:off x="462997" y="182745"/>
            <a:ext cx="6115050" cy="584775"/>
          </a:xfrm>
          <a:prstGeom prst="rect">
            <a:avLst/>
          </a:prstGeom>
          <a:noFill/>
        </p:spPr>
        <p:txBody>
          <a:bodyPr wrap="square">
            <a:spAutoFit/>
          </a:bodyPr>
          <a:lstStyle/>
          <a:p>
            <a:r>
              <a:rPr lang="en-US" sz="3200" b="1" i="0" u="none" strike="noStrike" dirty="0" err="1">
                <a:solidFill>
                  <a:srgbClr val="000000"/>
                </a:solidFill>
                <a:effectLst/>
              </a:rPr>
              <a:t>Prefrontalni</a:t>
            </a:r>
            <a:r>
              <a:rPr lang="en-US" sz="3200" b="1" i="0" u="none" strike="noStrike" dirty="0">
                <a:solidFill>
                  <a:srgbClr val="000000"/>
                </a:solidFill>
                <a:effectLst/>
              </a:rPr>
              <a:t> </a:t>
            </a:r>
            <a:r>
              <a:rPr lang="en-US" sz="3200" b="1" i="0" u="none" strike="noStrike" dirty="0" err="1">
                <a:solidFill>
                  <a:srgbClr val="000000"/>
                </a:solidFill>
                <a:effectLst/>
              </a:rPr>
              <a:t>korteks</a:t>
            </a:r>
            <a:endParaRPr lang="en-HR" sz="3200" dirty="0"/>
          </a:p>
        </p:txBody>
      </p:sp>
      <p:sp>
        <p:nvSpPr>
          <p:cNvPr id="15" name="Szövegdoboz 7">
            <a:extLst>
              <a:ext uri="{FF2B5EF4-FFF2-40B4-BE49-F238E27FC236}">
                <a16:creationId xmlns:a16="http://schemas.microsoft.com/office/drawing/2014/main" id="{3E05C4D2-8485-0880-2198-89AB094C92CE}"/>
              </a:ext>
            </a:extLst>
          </p:cNvPr>
          <p:cNvSpPr txBox="1"/>
          <p:nvPr/>
        </p:nvSpPr>
        <p:spPr>
          <a:xfrm>
            <a:off x="330510" y="1578135"/>
            <a:ext cx="2889841" cy="2246769"/>
          </a:xfrm>
          <a:prstGeom prst="rect">
            <a:avLst/>
          </a:prstGeom>
          <a:solidFill>
            <a:srgbClr val="E0EDF7"/>
          </a:solidFill>
        </p:spPr>
        <p:txBody>
          <a:bodyPr wrap="square" rtlCol="0">
            <a:spAutoFit/>
          </a:bodyPr>
          <a:lstStyle/>
          <a:p>
            <a:r>
              <a:rPr lang="en-US" sz="2000" dirty="0" err="1"/>
              <a:t>kontrola</a:t>
            </a:r>
            <a:r>
              <a:rPr lang="en-US" sz="2000" dirty="0"/>
              <a:t> impulse</a:t>
            </a:r>
          </a:p>
          <a:p>
            <a:r>
              <a:rPr lang="en-US" sz="2000" dirty="0" err="1"/>
              <a:t>donošenje</a:t>
            </a:r>
            <a:r>
              <a:rPr lang="en-US" sz="2000" dirty="0"/>
              <a:t> </a:t>
            </a:r>
            <a:r>
              <a:rPr lang="en-US" sz="2000" dirty="0" err="1"/>
              <a:t>odluka</a:t>
            </a:r>
            <a:endParaRPr lang="en-US" sz="2000" dirty="0"/>
          </a:p>
          <a:p>
            <a:r>
              <a:rPr lang="en-US" sz="2000" dirty="0" err="1"/>
              <a:t>samovrednovanje</a:t>
            </a:r>
            <a:endParaRPr lang="en-US" sz="2000" dirty="0"/>
          </a:p>
          <a:p>
            <a:r>
              <a:rPr lang="en-US" sz="2000" dirty="0" err="1"/>
              <a:t>samoregulacija</a:t>
            </a:r>
            <a:endParaRPr lang="en-US" sz="2000" dirty="0"/>
          </a:p>
          <a:p>
            <a:r>
              <a:rPr lang="en-US" sz="2000" dirty="0" err="1"/>
              <a:t>planiranje</a:t>
            </a:r>
            <a:endParaRPr lang="en-US" sz="2000" dirty="0"/>
          </a:p>
          <a:p>
            <a:r>
              <a:rPr lang="en-US" sz="2000" dirty="0" err="1"/>
              <a:t>gramatika</a:t>
            </a:r>
            <a:r>
              <a:rPr lang="en-US" sz="2000" dirty="0"/>
              <a:t> (</a:t>
            </a:r>
            <a:r>
              <a:rPr lang="en-US" sz="2000" dirty="0" err="1"/>
              <a:t>složene</a:t>
            </a:r>
            <a:r>
              <a:rPr lang="en-US" sz="2000" dirty="0"/>
              <a:t> </a:t>
            </a:r>
            <a:r>
              <a:rPr lang="en-US" sz="2000" dirty="0" err="1"/>
              <a:t>jezične</a:t>
            </a:r>
            <a:r>
              <a:rPr lang="en-US" sz="2000" dirty="0"/>
              <a:t> </a:t>
            </a:r>
            <a:r>
              <a:rPr lang="en-US" sz="2000" dirty="0" err="1"/>
              <a:t>strukture</a:t>
            </a:r>
            <a:r>
              <a:rPr lang="en-US" sz="2000" dirty="0"/>
              <a:t>)</a:t>
            </a:r>
            <a:endParaRPr lang="hu-HU" sz="1000" dirty="0"/>
          </a:p>
        </p:txBody>
      </p:sp>
      <p:pic>
        <p:nvPicPr>
          <p:cNvPr id="16" name="Tartalom helye 4" descr="A képen Közúti jelzőtábla, tábla látható&#10;&#10;Automatikusan generált leírás">
            <a:extLst>
              <a:ext uri="{FF2B5EF4-FFF2-40B4-BE49-F238E27FC236}">
                <a16:creationId xmlns:a16="http://schemas.microsoft.com/office/drawing/2014/main" id="{B74248E9-05C5-0CCA-1B57-A8D49251D2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000" y="182745"/>
            <a:ext cx="1160671" cy="1160671"/>
          </a:xfrm>
          <a:prstGeom prst="rect">
            <a:avLst/>
          </a:prstGeom>
        </p:spPr>
      </p:pic>
    </p:spTree>
    <p:extLst>
      <p:ext uri="{BB962C8B-B14F-4D97-AF65-F5344CB8AC3E}">
        <p14:creationId xmlns:p14="http://schemas.microsoft.com/office/powerpoint/2010/main" val="1277195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a:extLst>
              <a:ext uri="{FF2B5EF4-FFF2-40B4-BE49-F238E27FC236}">
                <a16:creationId xmlns:a16="http://schemas.microsoft.com/office/drawing/2014/main" id="{FBBD57E8-E5D6-79A2-F5AF-11807630F42B}"/>
              </a:ext>
            </a:extLst>
          </p:cNvPr>
          <p:cNvSpPr txBox="1">
            <a:spLocks noGrp="1"/>
          </p:cNvSpPr>
          <p:nvPr>
            <p:ph idx="1"/>
          </p:nvPr>
        </p:nvSpPr>
        <p:spPr>
          <a:xfrm>
            <a:off x="538715" y="994128"/>
            <a:ext cx="11330899" cy="4739118"/>
          </a:xfrm>
          <a:prstGeom prst="rect">
            <a:avLst/>
          </a:prstGeom>
          <a:noFill/>
        </p:spPr>
        <p:txBody>
          <a:bodyPr wrap="square" rtlCol="0">
            <a:spAutoFit/>
          </a:bodyPr>
          <a:lstStyle/>
          <a:p>
            <a:pPr algn="l">
              <a:buFont typeface="Arial" panose="020B0604020202020204" pitchFamily="34" charset="0"/>
              <a:buChar char="•"/>
            </a:pPr>
            <a:r>
              <a:rPr lang="en-US" sz="2000" b="0" i="0" u="none" strike="noStrike" dirty="0" err="1">
                <a:solidFill>
                  <a:srgbClr val="000000"/>
                </a:solidFill>
                <a:effectLst/>
              </a:rPr>
              <a:t>Pružite</a:t>
            </a:r>
            <a:r>
              <a:rPr lang="en-US" sz="2000" b="0" i="0" u="none" strike="noStrike" dirty="0">
                <a:solidFill>
                  <a:srgbClr val="000000"/>
                </a:solidFill>
                <a:effectLst/>
              </a:rPr>
              <a:t> </a:t>
            </a:r>
            <a:r>
              <a:rPr lang="en-US" sz="2000" b="0" i="0" u="none" strike="noStrike" dirty="0" err="1">
                <a:solidFill>
                  <a:srgbClr val="000000"/>
                </a:solidFill>
                <a:effectLst/>
              </a:rPr>
              <a:t>smjernice</a:t>
            </a:r>
            <a:r>
              <a:rPr lang="en-US" sz="2000" b="0" i="0" u="none" strike="noStrike" dirty="0">
                <a:solidFill>
                  <a:srgbClr val="000000"/>
                </a:solidFill>
                <a:effectLst/>
              </a:rPr>
              <a:t> u </a:t>
            </a:r>
            <a:r>
              <a:rPr lang="en-US" sz="2000" b="0" i="0" u="none" strike="noStrike" dirty="0" err="1">
                <a:solidFill>
                  <a:srgbClr val="000000"/>
                </a:solidFill>
                <a:effectLst/>
              </a:rPr>
              <a:t>zadacima</a:t>
            </a:r>
            <a:r>
              <a:rPr lang="en-US" sz="2000" b="0" i="0" u="none" strike="noStrike" dirty="0">
                <a:solidFill>
                  <a:srgbClr val="000000"/>
                </a:solidFill>
                <a:effectLst/>
              </a:rPr>
              <a:t> koji </a:t>
            </a:r>
            <a:r>
              <a:rPr lang="en-US" sz="2000" b="0" i="0" u="none" strike="noStrike" dirty="0" err="1">
                <a:solidFill>
                  <a:srgbClr val="000000"/>
                </a:solidFill>
                <a:effectLst/>
              </a:rPr>
              <a:t>zahtijevaju</a:t>
            </a:r>
            <a:r>
              <a:rPr lang="en-US" sz="2000" b="0" i="0" u="none" strike="noStrike" dirty="0">
                <a:solidFill>
                  <a:srgbClr val="000000"/>
                </a:solidFill>
                <a:effectLst/>
              </a:rPr>
              <a:t> </a:t>
            </a:r>
            <a:r>
              <a:rPr lang="en-US" sz="2000" b="0" i="0" u="none" strike="noStrike" dirty="0" err="1">
                <a:solidFill>
                  <a:srgbClr val="000000"/>
                </a:solidFill>
                <a:effectLst/>
              </a:rPr>
              <a:t>planiranje</a:t>
            </a:r>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err="1">
                <a:solidFill>
                  <a:srgbClr val="000000"/>
                </a:solidFill>
                <a:effectLst/>
              </a:rPr>
              <a:t>Nadzor</a:t>
            </a:r>
            <a:r>
              <a:rPr lang="en-US" sz="2000" b="0" i="0" u="none" strike="noStrike" dirty="0">
                <a:solidFill>
                  <a:srgbClr val="000000"/>
                </a:solidFill>
                <a:effectLst/>
              </a:rPr>
              <a:t> </a:t>
            </a:r>
            <a:r>
              <a:rPr lang="en-US" sz="2000" b="0" i="0" u="none" strike="noStrike" dirty="0" err="1">
                <a:solidFill>
                  <a:srgbClr val="000000"/>
                </a:solidFill>
                <a:effectLst/>
              </a:rPr>
              <a:t>nad</a:t>
            </a:r>
            <a:r>
              <a:rPr lang="en-US" sz="2000" b="0" i="0" u="none" strike="noStrike" dirty="0">
                <a:solidFill>
                  <a:srgbClr val="000000"/>
                </a:solidFill>
                <a:effectLst/>
              </a:rPr>
              <a:t> </a:t>
            </a:r>
            <a:r>
              <a:rPr lang="en-US" sz="2000" b="0" i="0" u="none" strike="noStrike" dirty="0" err="1">
                <a:solidFill>
                  <a:srgbClr val="000000"/>
                </a:solidFill>
                <a:effectLst/>
              </a:rPr>
              <a:t>projektima</a:t>
            </a:r>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err="1">
                <a:solidFill>
                  <a:srgbClr val="000000"/>
                </a:solidFill>
                <a:effectLst/>
              </a:rPr>
              <a:t>Podučavajte</a:t>
            </a:r>
            <a:r>
              <a:rPr lang="en-US" sz="2000" b="0" i="0" u="none" strike="noStrike" dirty="0">
                <a:solidFill>
                  <a:srgbClr val="000000"/>
                </a:solidFill>
                <a:effectLst/>
              </a:rPr>
              <a:t> </a:t>
            </a:r>
            <a:r>
              <a:rPr lang="en-US" sz="2000" b="0" i="0" u="none" strike="noStrike" dirty="0" err="1">
                <a:solidFill>
                  <a:srgbClr val="000000"/>
                </a:solidFill>
                <a:effectLst/>
              </a:rPr>
              <a:t>samovrednovanje</a:t>
            </a:r>
            <a:endParaRPr lang="en-US" sz="2000" b="0" i="0" u="none" strike="noStrike" dirty="0">
              <a:solidFill>
                <a:srgbClr val="000000"/>
              </a:solidFill>
              <a:effectLst/>
            </a:endParaRPr>
          </a:p>
          <a:p>
            <a:pPr algn="l">
              <a:buFont typeface="Arial" panose="020B0604020202020204" pitchFamily="34" charset="0"/>
              <a:buChar char="•"/>
            </a:pPr>
            <a:r>
              <a:rPr lang="en-US" sz="2000" b="0" i="0" u="none" strike="noStrike" dirty="0" err="1">
                <a:solidFill>
                  <a:srgbClr val="000000"/>
                </a:solidFill>
                <a:effectLst/>
              </a:rPr>
              <a:t>Fokusirajte</a:t>
            </a:r>
            <a:r>
              <a:rPr lang="en-US" sz="2000" b="0" i="0" u="none" strike="noStrike" dirty="0">
                <a:solidFill>
                  <a:srgbClr val="000000"/>
                </a:solidFill>
                <a:effectLst/>
              </a:rPr>
              <a:t> se </a:t>
            </a:r>
            <a:r>
              <a:rPr lang="en-US" sz="2000" b="0" i="0" u="none" strike="noStrike" dirty="0" err="1">
                <a:solidFill>
                  <a:srgbClr val="000000"/>
                </a:solidFill>
                <a:effectLst/>
              </a:rPr>
              <a:t>na</a:t>
            </a:r>
            <a:r>
              <a:rPr lang="en-US" sz="2000" b="0" i="0" u="none" strike="noStrike" dirty="0">
                <a:solidFill>
                  <a:srgbClr val="000000"/>
                </a:solidFill>
                <a:effectLst/>
              </a:rPr>
              <a:t> </a:t>
            </a:r>
            <a:r>
              <a:rPr lang="en-US" sz="2000" b="0" i="0" u="none" strike="noStrike" dirty="0" err="1">
                <a:solidFill>
                  <a:srgbClr val="000000"/>
                </a:solidFill>
                <a:effectLst/>
              </a:rPr>
              <a:t>njihov</a:t>
            </a:r>
            <a:r>
              <a:rPr lang="en-US" sz="2000" b="0" i="0" u="none" strike="noStrike" dirty="0">
                <a:solidFill>
                  <a:srgbClr val="000000"/>
                </a:solidFill>
                <a:effectLst/>
              </a:rPr>
              <a:t> </a:t>
            </a:r>
            <a:r>
              <a:rPr lang="en-US" sz="2000" b="0" i="0" u="none" strike="noStrike" dirty="0" err="1">
                <a:solidFill>
                  <a:srgbClr val="000000"/>
                </a:solidFill>
                <a:effectLst/>
              </a:rPr>
              <a:t>napredak</a:t>
            </a:r>
            <a:r>
              <a:rPr lang="en-US" sz="2000" b="0" i="0" u="none" strike="noStrike" dirty="0">
                <a:solidFill>
                  <a:srgbClr val="000000"/>
                </a:solidFill>
                <a:effectLst/>
              </a:rPr>
              <a:t>  (bez </a:t>
            </a:r>
            <a:r>
              <a:rPr lang="en-US" sz="2000" b="0" i="0" u="none" strike="noStrike" dirty="0" err="1">
                <a:solidFill>
                  <a:srgbClr val="000000"/>
                </a:solidFill>
                <a:effectLst/>
              </a:rPr>
              <a:t>negativnog</a:t>
            </a:r>
            <a:r>
              <a:rPr lang="en-US" sz="2000" b="0" i="0" u="none" strike="noStrike" dirty="0">
                <a:solidFill>
                  <a:srgbClr val="000000"/>
                </a:solidFill>
                <a:effectLst/>
              </a:rPr>
              <a:t> </a:t>
            </a:r>
            <a:r>
              <a:rPr lang="en-US" sz="2000" b="0" i="0" u="none" strike="noStrike" dirty="0" err="1">
                <a:solidFill>
                  <a:srgbClr val="000000"/>
                </a:solidFill>
                <a:effectLst/>
              </a:rPr>
              <a:t>stresa</a:t>
            </a:r>
            <a:r>
              <a:rPr lang="en-US" sz="2000" b="0" i="0" u="none" strike="noStrike" dirty="0">
                <a:solidFill>
                  <a:srgbClr val="000000"/>
                </a:solidFill>
                <a:effectLst/>
              </a:rPr>
              <a:t>)</a:t>
            </a:r>
          </a:p>
          <a:p>
            <a:pPr algn="l">
              <a:buFont typeface="Arial" panose="020B0604020202020204" pitchFamily="34" charset="0"/>
              <a:buChar char="•"/>
            </a:pPr>
            <a:r>
              <a:rPr lang="en-US" sz="2000" b="0" i="0" u="none" strike="noStrike" dirty="0" err="1">
                <a:solidFill>
                  <a:srgbClr val="000000"/>
                </a:solidFill>
                <a:effectLst/>
              </a:rPr>
              <a:t>Iskoristite</a:t>
            </a:r>
            <a:r>
              <a:rPr lang="en-US" sz="2000" b="0" i="0" u="none" strike="noStrike" dirty="0">
                <a:solidFill>
                  <a:srgbClr val="000000"/>
                </a:solidFill>
                <a:effectLst/>
              </a:rPr>
              <a:t> </a:t>
            </a:r>
            <a:r>
              <a:rPr lang="en-US" sz="2000" b="0" i="0" u="none" strike="noStrike" dirty="0" err="1">
                <a:solidFill>
                  <a:srgbClr val="000000"/>
                </a:solidFill>
                <a:effectLst/>
              </a:rPr>
              <a:t>njihov</a:t>
            </a:r>
            <a:r>
              <a:rPr lang="en-US" sz="2000" b="0" i="0" u="none" strike="noStrike" dirty="0">
                <a:solidFill>
                  <a:srgbClr val="000000"/>
                </a:solidFill>
                <a:effectLst/>
              </a:rPr>
              <a:t> </a:t>
            </a:r>
            <a:r>
              <a:rPr lang="en-US" sz="2000" b="0" i="0" u="none" strike="noStrike" dirty="0" err="1">
                <a:solidFill>
                  <a:srgbClr val="000000"/>
                </a:solidFill>
                <a:effectLst/>
              </a:rPr>
              <a:t>osjećaj</a:t>
            </a:r>
            <a:r>
              <a:rPr lang="en-US" sz="2000" b="0" i="0" u="none" strike="noStrike" dirty="0">
                <a:solidFill>
                  <a:srgbClr val="000000"/>
                </a:solidFill>
                <a:effectLst/>
              </a:rPr>
              <a:t> </a:t>
            </a:r>
            <a:r>
              <a:rPr lang="en-US" sz="2000" b="0" i="0" u="none" strike="noStrike" dirty="0" err="1">
                <a:solidFill>
                  <a:srgbClr val="000000"/>
                </a:solidFill>
                <a:effectLst/>
              </a:rPr>
              <a:t>nagrade</a:t>
            </a:r>
            <a:r>
              <a:rPr lang="en-US" sz="2000" b="0" i="0" u="none" strike="noStrike" dirty="0">
                <a:solidFill>
                  <a:srgbClr val="000000"/>
                </a:solidFill>
                <a:effectLst/>
              </a:rPr>
              <a:t> – </a:t>
            </a:r>
            <a:r>
              <a:rPr lang="en-US" sz="2000" b="0" i="0" u="none" strike="noStrike" dirty="0" err="1">
                <a:solidFill>
                  <a:srgbClr val="000000"/>
                </a:solidFill>
                <a:effectLst/>
              </a:rPr>
              <a:t>što</a:t>
            </a:r>
            <a:r>
              <a:rPr lang="en-US" sz="2000" b="0" i="0" u="none" strike="noStrike" dirty="0">
                <a:solidFill>
                  <a:srgbClr val="000000"/>
                </a:solidFill>
                <a:effectLst/>
              </a:rPr>
              <a:t> je </a:t>
            </a:r>
            <a:r>
              <a:rPr lang="en-US" sz="2000" b="0" i="0" u="none" strike="noStrike" dirty="0" err="1">
                <a:solidFill>
                  <a:srgbClr val="000000"/>
                </a:solidFill>
                <a:effectLst/>
              </a:rPr>
              <a:t>nagrada</a:t>
            </a:r>
            <a:r>
              <a:rPr lang="en-US" sz="2000" b="0" i="0" u="none" strike="noStrike" dirty="0">
                <a:solidFill>
                  <a:srgbClr val="000000"/>
                </a:solidFill>
                <a:effectLst/>
              </a:rPr>
              <a:t> </a:t>
            </a:r>
            <a:r>
              <a:rPr lang="en-US" sz="2000" b="0" i="0" u="none" strike="noStrike" dirty="0" err="1">
                <a:solidFill>
                  <a:srgbClr val="000000"/>
                </a:solidFill>
                <a:effectLst/>
              </a:rPr>
              <a:t>veća</a:t>
            </a:r>
            <a:r>
              <a:rPr lang="en-US" sz="2000" b="0" i="0" u="none" strike="noStrike" dirty="0">
                <a:solidFill>
                  <a:srgbClr val="000000"/>
                </a:solidFill>
                <a:effectLst/>
              </a:rPr>
              <a:t>, </a:t>
            </a:r>
            <a:r>
              <a:rPr lang="en-US" sz="2000" b="0" i="0" u="none" strike="noStrike" dirty="0" err="1">
                <a:solidFill>
                  <a:srgbClr val="000000"/>
                </a:solidFill>
                <a:effectLst/>
              </a:rPr>
              <a:t>spremniji</a:t>
            </a:r>
            <a:r>
              <a:rPr lang="en-US" sz="2000" b="0" i="0" u="none" strike="noStrike" dirty="0">
                <a:solidFill>
                  <a:srgbClr val="000000"/>
                </a:solidFill>
                <a:effectLst/>
              </a:rPr>
              <a:t> </a:t>
            </a:r>
            <a:r>
              <a:rPr lang="en-US" sz="2000" b="0" i="0" u="none" strike="noStrike" dirty="0" err="1">
                <a:solidFill>
                  <a:srgbClr val="000000"/>
                </a:solidFill>
                <a:effectLst/>
              </a:rPr>
              <a:t>su</a:t>
            </a:r>
            <a:r>
              <a:rPr lang="en-US" sz="2000" b="0" i="0" u="none" strike="noStrike" dirty="0">
                <a:solidFill>
                  <a:srgbClr val="000000"/>
                </a:solidFill>
                <a:effectLst/>
              </a:rPr>
              <a:t> </a:t>
            </a:r>
            <a:r>
              <a:rPr lang="en-US" sz="2000" b="0" i="0" u="none" strike="noStrike" dirty="0" err="1">
                <a:solidFill>
                  <a:srgbClr val="000000"/>
                </a:solidFill>
                <a:effectLst/>
              </a:rPr>
              <a:t>preuzeti</a:t>
            </a:r>
            <a:r>
              <a:rPr lang="en-US" sz="2000" b="0" i="0" u="none" strike="noStrike" dirty="0">
                <a:solidFill>
                  <a:srgbClr val="000000"/>
                </a:solidFill>
                <a:effectLst/>
              </a:rPr>
              <a:t> </a:t>
            </a:r>
            <a:r>
              <a:rPr lang="en-US" sz="2000" b="0" i="0" u="none" strike="noStrike" dirty="0" err="1">
                <a:solidFill>
                  <a:srgbClr val="000000"/>
                </a:solidFill>
                <a:effectLst/>
              </a:rPr>
              <a:t>rizik</a:t>
            </a:r>
            <a:r>
              <a:rPr lang="en-US" sz="2000" b="0" i="0" u="none" strike="noStrike" dirty="0">
                <a:solidFill>
                  <a:srgbClr val="000000"/>
                </a:solidFill>
                <a:effectLst/>
              </a:rPr>
              <a:t> (</a:t>
            </a:r>
            <a:r>
              <a:rPr lang="en-US" sz="2000" b="0" i="0" u="none" strike="noStrike" dirty="0" err="1">
                <a:solidFill>
                  <a:srgbClr val="000000"/>
                </a:solidFill>
                <a:effectLst/>
              </a:rPr>
              <a:t>ispiti</a:t>
            </a:r>
            <a:r>
              <a:rPr lang="en-US" sz="2000" b="0" i="0" u="none" strike="noStrike" dirty="0">
                <a:solidFill>
                  <a:srgbClr val="000000"/>
                </a:solidFill>
                <a:effectLst/>
              </a:rPr>
              <a:t>, </a:t>
            </a:r>
            <a:r>
              <a:rPr lang="en-US" sz="2000" b="0" i="0" u="none" strike="noStrike" dirty="0" err="1">
                <a:solidFill>
                  <a:srgbClr val="000000"/>
                </a:solidFill>
                <a:effectLst/>
              </a:rPr>
              <a:t>natjecanja</a:t>
            </a:r>
            <a:r>
              <a:rPr lang="en-US" sz="2000" b="0" i="0" u="none" strike="noStrike" dirty="0">
                <a:solidFill>
                  <a:srgbClr val="000000"/>
                </a:solidFill>
                <a:effectLst/>
              </a:rPr>
              <a:t>, </a:t>
            </a:r>
            <a:r>
              <a:rPr lang="en-US" sz="2000" b="0" i="0" u="none" strike="noStrike" dirty="0" err="1">
                <a:solidFill>
                  <a:srgbClr val="000000"/>
                </a:solidFill>
                <a:effectLst/>
              </a:rPr>
              <a:t>prezentacije</a:t>
            </a:r>
            <a:r>
              <a:rPr lang="en-US" sz="2000" b="0" i="0" u="none" strike="noStrike" dirty="0">
                <a:solidFill>
                  <a:srgbClr val="000000"/>
                </a:solidFill>
                <a:effectLst/>
              </a:rPr>
              <a:t>, </a:t>
            </a:r>
            <a:r>
              <a:rPr lang="en-US" sz="2000" b="0" i="0" u="none" strike="noStrike" dirty="0" err="1">
                <a:solidFill>
                  <a:srgbClr val="000000"/>
                </a:solidFill>
                <a:effectLst/>
              </a:rPr>
              <a:t>predstave</a:t>
            </a:r>
            <a:r>
              <a:rPr lang="en-US" sz="2000" b="0" i="0" u="none" strike="noStrike" dirty="0">
                <a:solidFill>
                  <a:srgbClr val="000000"/>
                </a:solidFill>
                <a:effectLst/>
              </a:rPr>
              <a:t>, </a:t>
            </a:r>
            <a:r>
              <a:rPr lang="en-US" sz="2000" b="0" i="0" u="none" strike="noStrike" dirty="0" err="1">
                <a:solidFill>
                  <a:srgbClr val="000000"/>
                </a:solidFill>
                <a:effectLst/>
              </a:rPr>
              <a:t>plakati</a:t>
            </a:r>
            <a:r>
              <a:rPr lang="en-US" sz="2000" b="0" i="0" u="none" strike="noStrike" dirty="0">
                <a:solidFill>
                  <a:srgbClr val="000000"/>
                </a:solidFill>
                <a:effectLst/>
              </a:rPr>
              <a:t>, </a:t>
            </a:r>
            <a:r>
              <a:rPr lang="en-US" sz="2000" b="0" i="0" u="none" strike="noStrike" dirty="0" err="1">
                <a:solidFill>
                  <a:srgbClr val="000000"/>
                </a:solidFill>
                <a:effectLst/>
              </a:rPr>
              <a:t>izgradnja</a:t>
            </a:r>
            <a:r>
              <a:rPr lang="en-US" sz="2000" b="0" i="0" u="none" strike="noStrike" dirty="0">
                <a:solidFill>
                  <a:srgbClr val="000000"/>
                </a:solidFill>
                <a:effectLst/>
              </a:rPr>
              <a:t> </a:t>
            </a:r>
            <a:r>
              <a:rPr lang="en-US" sz="2000" b="0" i="0" u="none" strike="noStrike" dirty="0" err="1">
                <a:solidFill>
                  <a:srgbClr val="000000"/>
                </a:solidFill>
                <a:effectLst/>
              </a:rPr>
              <a:t>itd</a:t>
            </a:r>
            <a:r>
              <a:rPr lang="en-US" sz="2000" b="0" i="0" u="none" strike="noStrike" dirty="0">
                <a:solidFill>
                  <a:srgbClr val="000000"/>
                </a:solidFill>
                <a:effectLst/>
              </a:rPr>
              <a:t>.)</a:t>
            </a:r>
          </a:p>
          <a:p>
            <a:pPr algn="l">
              <a:buFont typeface="Arial" panose="020B0604020202020204" pitchFamily="34" charset="0"/>
              <a:buChar char="•"/>
            </a:pPr>
            <a:r>
              <a:rPr lang="en-US" sz="2000" b="0" i="0" u="none" strike="noStrike" dirty="0" err="1">
                <a:solidFill>
                  <a:srgbClr val="000000"/>
                </a:solidFill>
                <a:effectLst/>
              </a:rPr>
              <a:t>Nikada</a:t>
            </a:r>
            <a:r>
              <a:rPr lang="en-US" sz="2000" b="0" i="0" u="none" strike="noStrike" dirty="0">
                <a:solidFill>
                  <a:srgbClr val="000000"/>
                </a:solidFill>
                <a:effectLst/>
              </a:rPr>
              <a:t> ne </a:t>
            </a:r>
            <a:r>
              <a:rPr lang="en-US" sz="2000" b="0" i="0" u="none" strike="noStrike" dirty="0" err="1">
                <a:solidFill>
                  <a:srgbClr val="000000"/>
                </a:solidFill>
                <a:effectLst/>
              </a:rPr>
              <a:t>postavljajte</a:t>
            </a:r>
            <a:r>
              <a:rPr lang="en-US" sz="2000" b="0" i="0" u="none" strike="noStrike" dirty="0">
                <a:solidFill>
                  <a:srgbClr val="000000"/>
                </a:solidFill>
                <a:effectLst/>
              </a:rPr>
              <a:t> </a:t>
            </a:r>
            <a:r>
              <a:rPr lang="en-US" sz="2000" b="0" i="0" u="none" strike="noStrike" dirty="0" err="1">
                <a:solidFill>
                  <a:srgbClr val="000000"/>
                </a:solidFill>
                <a:effectLst/>
              </a:rPr>
              <a:t>vrlo</a:t>
            </a:r>
            <a:r>
              <a:rPr lang="en-US" sz="2000" b="0" i="0" u="none" strike="noStrike" dirty="0">
                <a:solidFill>
                  <a:srgbClr val="000000"/>
                </a:solidFill>
                <a:effectLst/>
              </a:rPr>
              <a:t> </a:t>
            </a:r>
            <a:r>
              <a:rPr lang="en-US" sz="2000" b="0" i="0" u="none" strike="noStrike" dirty="0" err="1">
                <a:solidFill>
                  <a:srgbClr val="000000"/>
                </a:solidFill>
                <a:effectLst/>
              </a:rPr>
              <a:t>osobna</a:t>
            </a:r>
            <a:r>
              <a:rPr lang="en-US" sz="2000" b="0" i="0" u="none" strike="noStrike" dirty="0">
                <a:solidFill>
                  <a:srgbClr val="000000"/>
                </a:solidFill>
                <a:effectLst/>
              </a:rPr>
              <a:t> </a:t>
            </a:r>
            <a:r>
              <a:rPr lang="en-US" sz="2000" b="0" i="0" u="none" strike="noStrike" dirty="0" err="1">
                <a:solidFill>
                  <a:srgbClr val="000000"/>
                </a:solidFill>
                <a:effectLst/>
              </a:rPr>
              <a:t>pitanja</a:t>
            </a:r>
            <a:r>
              <a:rPr lang="en-US" sz="2000" b="0" i="0" u="none" strike="noStrike" dirty="0">
                <a:solidFill>
                  <a:srgbClr val="000000"/>
                </a:solidFill>
                <a:effectLst/>
              </a:rPr>
              <a:t> – </a:t>
            </a:r>
            <a:r>
              <a:rPr lang="en-US" sz="2000" b="0" i="0" u="none" strike="noStrike" dirty="0" err="1">
                <a:solidFill>
                  <a:srgbClr val="000000"/>
                </a:solidFill>
                <a:effectLst/>
              </a:rPr>
              <a:t>čekajte</a:t>
            </a:r>
            <a:r>
              <a:rPr lang="en-US" sz="2000" b="0" i="0" u="none" strike="noStrike" dirty="0">
                <a:solidFill>
                  <a:srgbClr val="000000"/>
                </a:solidFill>
                <a:effectLst/>
              </a:rPr>
              <a:t> da vas </a:t>
            </a:r>
            <a:r>
              <a:rPr lang="en-US" sz="2000" b="0" i="0" u="none" strike="noStrike" dirty="0" err="1">
                <a:solidFill>
                  <a:srgbClr val="000000"/>
                </a:solidFill>
                <a:effectLst/>
              </a:rPr>
              <a:t>sami</a:t>
            </a:r>
            <a:r>
              <a:rPr lang="en-US" sz="2000" b="0" i="0" u="none" strike="noStrike" dirty="0">
                <a:solidFill>
                  <a:srgbClr val="000000"/>
                </a:solidFill>
                <a:effectLst/>
              </a:rPr>
              <a:t> </a:t>
            </a:r>
            <a:r>
              <a:rPr lang="en-US" sz="2000" b="0" i="0" u="none" strike="noStrike" dirty="0" err="1">
                <a:solidFill>
                  <a:srgbClr val="000000"/>
                </a:solidFill>
                <a:effectLst/>
              </a:rPr>
              <a:t>pozovu</a:t>
            </a:r>
            <a:r>
              <a:rPr lang="en-US" sz="2000" b="0" i="0" u="none" strike="noStrike" dirty="0">
                <a:solidFill>
                  <a:srgbClr val="000000"/>
                </a:solidFill>
                <a:effectLst/>
              </a:rPr>
              <a:t>.</a:t>
            </a:r>
          </a:p>
          <a:p>
            <a:pPr marL="0" indent="0" algn="l">
              <a:buNone/>
            </a:pPr>
            <a:endParaRPr lang="en-US" sz="2400" b="0" i="0" u="none" strike="noStrike" dirty="0">
              <a:solidFill>
                <a:srgbClr val="000000"/>
              </a:solidFill>
              <a:effectLst/>
            </a:endParaRPr>
          </a:p>
          <a:p>
            <a:pPr marL="0" indent="0">
              <a:buNone/>
            </a:pPr>
            <a:endParaRPr lang="hu-HU" sz="3200" dirty="0"/>
          </a:p>
          <a:p>
            <a:endParaRPr lang="hu-HU" dirty="0"/>
          </a:p>
          <a:p>
            <a:pPr marL="0" indent="0">
              <a:buNone/>
            </a:pPr>
            <a:endParaRPr lang="hu-HU" dirty="0"/>
          </a:p>
        </p:txBody>
      </p:sp>
      <p:sp>
        <p:nvSpPr>
          <p:cNvPr id="7" name="Szövegdoboz 6">
            <a:extLst>
              <a:ext uri="{FF2B5EF4-FFF2-40B4-BE49-F238E27FC236}">
                <a16:creationId xmlns:a16="http://schemas.microsoft.com/office/drawing/2014/main" id="{07113A92-88B0-3002-040B-9A5F243B104F}"/>
              </a:ext>
            </a:extLst>
          </p:cNvPr>
          <p:cNvSpPr txBox="1"/>
          <p:nvPr/>
        </p:nvSpPr>
        <p:spPr>
          <a:xfrm>
            <a:off x="839972" y="276447"/>
            <a:ext cx="8261498" cy="584775"/>
          </a:xfrm>
          <a:prstGeom prst="rect">
            <a:avLst/>
          </a:prstGeom>
          <a:noFill/>
        </p:spPr>
        <p:txBody>
          <a:bodyPr wrap="square" rtlCol="0">
            <a:spAutoFit/>
          </a:bodyPr>
          <a:lstStyle/>
          <a:p>
            <a:r>
              <a:rPr lang="hu-HU" sz="3200" b="1" dirty="0"/>
              <a:t>U </a:t>
            </a:r>
            <a:r>
              <a:rPr lang="hu-HU" sz="3200" b="1" dirty="0" err="1"/>
              <a:t>učionici</a:t>
            </a:r>
            <a:r>
              <a:rPr lang="hu-HU" sz="3200" b="1" dirty="0"/>
              <a:t>:</a:t>
            </a:r>
          </a:p>
        </p:txBody>
      </p:sp>
      <p:sp>
        <p:nvSpPr>
          <p:cNvPr id="2" name="Rectangle 1">
            <a:extLst>
              <a:ext uri="{FF2B5EF4-FFF2-40B4-BE49-F238E27FC236}">
                <a16:creationId xmlns:a16="http://schemas.microsoft.com/office/drawing/2014/main" id="{3AD8B998-1819-E5DB-55B9-822ACEB8506A}"/>
              </a:ext>
            </a:extLst>
          </p:cNvPr>
          <p:cNvSpPr/>
          <p:nvPr/>
        </p:nvSpPr>
        <p:spPr>
          <a:xfrm rot="21104370">
            <a:off x="1257270" y="4353222"/>
            <a:ext cx="3190938" cy="923330"/>
          </a:xfrm>
          <a:prstGeom prst="rect">
            <a:avLst/>
          </a:prstGeom>
          <a:noFill/>
        </p:spPr>
        <p:txBody>
          <a:bodyPr wrap="none" lIns="91440" tIns="45720" rIns="91440" bIns="45720">
            <a:spAutoFit/>
          </a:bodyPr>
          <a:lstStyle/>
          <a:p>
            <a:pPr algn="ctr"/>
            <a:r>
              <a:rPr lang="en-US"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strpljenje</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3" name="Rectangle 2">
            <a:extLst>
              <a:ext uri="{FF2B5EF4-FFF2-40B4-BE49-F238E27FC236}">
                <a16:creationId xmlns:a16="http://schemas.microsoft.com/office/drawing/2014/main" id="{A07C34CB-B5DD-FC37-4286-44B84B476F14}"/>
              </a:ext>
            </a:extLst>
          </p:cNvPr>
          <p:cNvSpPr/>
          <p:nvPr/>
        </p:nvSpPr>
        <p:spPr>
          <a:xfrm rot="450190">
            <a:off x="5483066" y="4278164"/>
            <a:ext cx="2741264" cy="923330"/>
          </a:xfrm>
          <a:prstGeom prst="rect">
            <a:avLst/>
          </a:prstGeom>
          <a:noFill/>
        </p:spPr>
        <p:txBody>
          <a:bodyPr wrap="none" lIns="91440" tIns="45720" rIns="91440" bIns="45720">
            <a:spAutoFit/>
          </a:bodyPr>
          <a:lstStyle/>
          <a:p>
            <a:pPr algn="ctr"/>
            <a:r>
              <a:rPr lang="en-US" sz="5400" b="1" dirty="0" err="1">
                <a:ln w="22225">
                  <a:solidFill>
                    <a:schemeClr val="accent2"/>
                  </a:solidFill>
                  <a:prstDash val="solid"/>
                </a:ln>
                <a:solidFill>
                  <a:schemeClr val="accent2">
                    <a:lumMod val="40000"/>
                    <a:lumOff val="60000"/>
                  </a:schemeClr>
                </a:solidFill>
              </a:rPr>
              <a:t>podrška</a:t>
            </a:r>
            <a:endPar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5" name="Rectangle 4">
            <a:extLst>
              <a:ext uri="{FF2B5EF4-FFF2-40B4-BE49-F238E27FC236}">
                <a16:creationId xmlns:a16="http://schemas.microsoft.com/office/drawing/2014/main" id="{65844891-E7A1-B55B-C86C-11B3F1032AFA}"/>
              </a:ext>
            </a:extLst>
          </p:cNvPr>
          <p:cNvSpPr/>
          <p:nvPr/>
        </p:nvSpPr>
        <p:spPr>
          <a:xfrm rot="20750910">
            <a:off x="8204445" y="4553161"/>
            <a:ext cx="3687421" cy="923330"/>
          </a:xfrm>
          <a:prstGeom prst="rect">
            <a:avLst/>
          </a:prstGeom>
          <a:noFill/>
        </p:spPr>
        <p:txBody>
          <a:bodyPr wrap="none" lIns="91440" tIns="45720" rIns="91440" bIns="45720">
            <a:spAutoFit/>
          </a:bodyPr>
          <a:lstStyle/>
          <a:p>
            <a:pPr algn="ctr"/>
            <a:r>
              <a:rPr lang="en-US" sz="54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rPr>
              <a:t>uvažavanje</a:t>
            </a:r>
            <a:endPar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a:extLst>
              <a:ext uri="{FF2B5EF4-FFF2-40B4-BE49-F238E27FC236}">
                <a16:creationId xmlns:a16="http://schemas.microsoft.com/office/drawing/2014/main" id="{E9274AD2-9CA9-E77A-8E3C-CAF1245C2435}"/>
              </a:ext>
            </a:extLst>
          </p:cNvPr>
          <p:cNvSpPr/>
          <p:nvPr/>
        </p:nvSpPr>
        <p:spPr>
          <a:xfrm rot="197187">
            <a:off x="366319" y="5349353"/>
            <a:ext cx="4581703" cy="923330"/>
          </a:xfrm>
          <a:prstGeom prst="rect">
            <a:avLst/>
          </a:prstGeom>
          <a:noFill/>
        </p:spPr>
        <p:txBody>
          <a:bodyPr wrap="none" lIns="91440" tIns="45720" rIns="91440" bIns="45720">
            <a:spAutoFit/>
          </a:bodyPr>
          <a:lstStyle/>
          <a:p>
            <a:pPr algn="ctr"/>
            <a:r>
              <a:rPr lang="en-US" sz="54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razumijevanje</a:t>
            </a:r>
            <a:endParaRPr lang="en-US"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8" name="Rectangle 7">
            <a:extLst>
              <a:ext uri="{FF2B5EF4-FFF2-40B4-BE49-F238E27FC236}">
                <a16:creationId xmlns:a16="http://schemas.microsoft.com/office/drawing/2014/main" id="{959CE08B-4DBD-9DE9-21B6-0C2FDA6DDE87}"/>
              </a:ext>
            </a:extLst>
          </p:cNvPr>
          <p:cNvSpPr/>
          <p:nvPr/>
        </p:nvSpPr>
        <p:spPr>
          <a:xfrm>
            <a:off x="5352401" y="5659378"/>
            <a:ext cx="3236720"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effectLst>
                  <a:outerShdw blurRad="12700" dist="38100" dir="2700000" algn="tl" rotWithShape="0">
                    <a:schemeClr val="bg1">
                      <a:lumMod val="50000"/>
                    </a:schemeClr>
                  </a:outerShdw>
                </a:effectLst>
              </a:rPr>
              <a:t>sarkazam</a:t>
            </a:r>
            <a:endParaRPr lang="en-US" sz="5400" b="1" dirty="0">
              <a:ln w="9525">
                <a:solidFill>
                  <a:schemeClr val="bg1"/>
                </a:solidFill>
                <a:prstDash val="solid"/>
              </a:ln>
              <a:effectLst>
                <a:outerShdw blurRad="12700" dist="38100" dir="2700000" algn="tl" rotWithShape="0">
                  <a:schemeClr val="bg1">
                    <a:lumMod val="50000"/>
                  </a:schemeClr>
                </a:outerShdw>
              </a:effectLst>
            </a:endParaRPr>
          </a:p>
        </p:txBody>
      </p:sp>
      <p:sp>
        <p:nvSpPr>
          <p:cNvPr id="10" name="Multiply 9">
            <a:extLst>
              <a:ext uri="{FF2B5EF4-FFF2-40B4-BE49-F238E27FC236}">
                <a16:creationId xmlns:a16="http://schemas.microsoft.com/office/drawing/2014/main" id="{3AE4E56B-3E2C-A87F-DF9C-8788DD62B0BD}"/>
              </a:ext>
            </a:extLst>
          </p:cNvPr>
          <p:cNvSpPr/>
          <p:nvPr/>
        </p:nvSpPr>
        <p:spPr>
          <a:xfrm>
            <a:off x="5925623" y="5659378"/>
            <a:ext cx="1648681" cy="1145359"/>
          </a:xfrm>
          <a:prstGeom prst="mathMultiply">
            <a:avLst>
              <a:gd name="adj1" fmla="val 11937"/>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HR"/>
          </a:p>
        </p:txBody>
      </p:sp>
    </p:spTree>
    <p:extLst>
      <p:ext uri="{BB962C8B-B14F-4D97-AF65-F5344CB8AC3E}">
        <p14:creationId xmlns:p14="http://schemas.microsoft.com/office/powerpoint/2010/main" val="33480222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group of people sitting at tables in a room with bean bags&#10;&#10;Description automatically generated">
            <a:extLst>
              <a:ext uri="{FF2B5EF4-FFF2-40B4-BE49-F238E27FC236}">
                <a16:creationId xmlns:a16="http://schemas.microsoft.com/office/drawing/2014/main" id="{0B1FE756-F3A4-2316-AA83-2C07A4C15347}"/>
              </a:ext>
            </a:extLst>
          </p:cNvPr>
          <p:cNvPicPr>
            <a:picLocks noChangeAspect="1"/>
          </p:cNvPicPr>
          <p:nvPr/>
        </p:nvPicPr>
        <p:blipFill>
          <a:blip r:embed="rId2"/>
          <a:srcRect l="2809" r="16471" b="1"/>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D6D787CE-5633-5067-CFB5-7B91FC143859}"/>
              </a:ext>
            </a:extLst>
          </p:cNvPr>
          <p:cNvSpPr>
            <a:spLocks noGrp="1"/>
          </p:cNvSpPr>
          <p:nvPr>
            <p:ph type="title"/>
          </p:nvPr>
        </p:nvSpPr>
        <p:spPr>
          <a:xfrm>
            <a:off x="838200" y="365125"/>
            <a:ext cx="3822189" cy="1899912"/>
          </a:xfrm>
        </p:spPr>
        <p:txBody>
          <a:bodyPr>
            <a:normAutofit/>
          </a:bodyPr>
          <a:lstStyle/>
          <a:p>
            <a:r>
              <a:rPr lang="en-US" sz="2500" b="1" i="0" u="none" strike="noStrike" dirty="0" err="1">
                <a:effectLst/>
              </a:rPr>
              <a:t>Umjetnost</a:t>
            </a:r>
            <a:r>
              <a:rPr lang="en-US" sz="2500" b="1" i="0" u="none" strike="noStrike" dirty="0">
                <a:effectLst/>
              </a:rPr>
              <a:t> u </a:t>
            </a:r>
            <a:r>
              <a:rPr lang="en-US" sz="2500" b="1" i="0" u="none" strike="noStrike" dirty="0" err="1">
                <a:effectLst/>
              </a:rPr>
              <a:t>učionici</a:t>
            </a:r>
            <a:r>
              <a:rPr lang="en-US" sz="2500" b="0" i="0" u="none" strike="noStrike" dirty="0">
                <a:effectLst/>
                <a:latin typeface="-webkit-standard"/>
              </a:rPr>
              <a:t> </a:t>
            </a:r>
            <a:br>
              <a:rPr lang="en-US" sz="2500" b="0" i="0" u="none" strike="noStrike" dirty="0">
                <a:effectLst/>
                <a:latin typeface="-webkit-standard"/>
              </a:rPr>
            </a:br>
            <a:r>
              <a:rPr lang="en-US" sz="2500" b="0" i="0" u="none" strike="noStrike" dirty="0">
                <a:effectLst/>
                <a:latin typeface="-webkit-standard"/>
              </a:rPr>
              <a:t>– </a:t>
            </a:r>
            <a:r>
              <a:rPr lang="en-US" sz="2500" b="0" i="0" u="none" strike="noStrike" dirty="0" err="1">
                <a:effectLst/>
                <a:latin typeface="-webkit-standard"/>
              </a:rPr>
              <a:t>crtanje</a:t>
            </a:r>
            <a:r>
              <a:rPr lang="en-US" sz="2500" b="0" i="0" u="none" strike="noStrike" dirty="0">
                <a:effectLst/>
                <a:latin typeface="-webkit-standard"/>
              </a:rPr>
              <a:t>, </a:t>
            </a:r>
            <a:r>
              <a:rPr lang="en-US" sz="2500" b="0" i="0" u="none" strike="noStrike" dirty="0" err="1">
                <a:effectLst/>
                <a:latin typeface="-webkit-standard"/>
              </a:rPr>
              <a:t>slikanje</a:t>
            </a:r>
            <a:r>
              <a:rPr lang="en-US" sz="2500" b="0" i="0" u="none" strike="noStrike" dirty="0">
                <a:effectLst/>
                <a:latin typeface="-webkit-standard"/>
              </a:rPr>
              <a:t>, </a:t>
            </a:r>
            <a:r>
              <a:rPr lang="en-US" sz="2500" b="0" i="0" u="none" strike="noStrike" dirty="0" err="1">
                <a:effectLst/>
                <a:latin typeface="-webkit-standard"/>
              </a:rPr>
              <a:t>poezija</a:t>
            </a:r>
            <a:r>
              <a:rPr lang="en-US" sz="2500" b="0" i="0" u="none" strike="noStrike" dirty="0">
                <a:effectLst/>
                <a:latin typeface="-webkit-standard"/>
              </a:rPr>
              <a:t>, drama, </a:t>
            </a:r>
            <a:r>
              <a:rPr lang="en-US" sz="2500" b="0" i="0" u="none" strike="noStrike" dirty="0" err="1">
                <a:effectLst/>
                <a:latin typeface="-webkit-standard"/>
              </a:rPr>
              <a:t>kreativno</a:t>
            </a:r>
            <a:r>
              <a:rPr lang="en-US" sz="2500" b="0" i="0" u="none" strike="noStrike" dirty="0">
                <a:effectLst/>
                <a:latin typeface="-webkit-standard"/>
              </a:rPr>
              <a:t> </a:t>
            </a:r>
            <a:r>
              <a:rPr lang="en-US" sz="2500" b="0" i="0" u="none" strike="noStrike" dirty="0" err="1">
                <a:effectLst/>
                <a:latin typeface="-webkit-standard"/>
              </a:rPr>
              <a:t>pisanje</a:t>
            </a:r>
            <a:r>
              <a:rPr lang="en-US" sz="2500" b="0" i="0" u="none" strike="noStrike" dirty="0">
                <a:effectLst/>
                <a:latin typeface="-webkit-standard"/>
              </a:rPr>
              <a:t>, </a:t>
            </a:r>
            <a:r>
              <a:rPr lang="en-US" sz="2500" b="0" i="0" u="none" strike="noStrike" dirty="0" err="1">
                <a:effectLst/>
                <a:latin typeface="-webkit-standard"/>
              </a:rPr>
              <a:t>šivanje</a:t>
            </a:r>
            <a:r>
              <a:rPr lang="en-US" sz="2500" b="0" i="0" u="none" strike="noStrike" dirty="0">
                <a:effectLst/>
                <a:latin typeface="-webkit-standard"/>
              </a:rPr>
              <a:t>, </a:t>
            </a:r>
            <a:r>
              <a:rPr lang="en-US" sz="2500" b="0" i="0" u="none" strike="noStrike" dirty="0" err="1">
                <a:effectLst/>
                <a:latin typeface="-webkit-standard"/>
              </a:rPr>
              <a:t>fotografija</a:t>
            </a:r>
            <a:r>
              <a:rPr lang="en-US" sz="2500" b="0" i="0" u="none" strike="noStrike" dirty="0">
                <a:effectLst/>
                <a:latin typeface="-webkit-standard"/>
              </a:rPr>
              <a:t> </a:t>
            </a:r>
            <a:r>
              <a:rPr lang="en-US" sz="2500" b="0" i="0" u="none" strike="noStrike" dirty="0" err="1">
                <a:effectLst/>
                <a:latin typeface="-webkit-standard"/>
              </a:rPr>
              <a:t>itd</a:t>
            </a:r>
            <a:r>
              <a:rPr lang="en-US" sz="2500" b="0" i="0" u="none" strike="noStrike" dirty="0">
                <a:effectLst/>
                <a:latin typeface="-webkit-standard"/>
              </a:rPr>
              <a:t>.</a:t>
            </a:r>
            <a:br>
              <a:rPr lang="en-US" sz="2500" dirty="0"/>
            </a:br>
            <a:endParaRPr lang="hu-HU" sz="2500" dirty="0"/>
          </a:p>
        </p:txBody>
      </p:sp>
      <p:sp>
        <p:nvSpPr>
          <p:cNvPr id="3" name="Tartalom helye 2">
            <a:extLst>
              <a:ext uri="{FF2B5EF4-FFF2-40B4-BE49-F238E27FC236}">
                <a16:creationId xmlns:a16="http://schemas.microsoft.com/office/drawing/2014/main" id="{7251011C-C0BA-F1D4-4EFD-C22C202D7A6F}"/>
              </a:ext>
            </a:extLst>
          </p:cNvPr>
          <p:cNvSpPr>
            <a:spLocks noGrp="1"/>
          </p:cNvSpPr>
          <p:nvPr>
            <p:ph idx="1"/>
          </p:nvPr>
        </p:nvSpPr>
        <p:spPr>
          <a:xfrm>
            <a:off x="838200" y="2434201"/>
            <a:ext cx="3822189" cy="3742762"/>
          </a:xfrm>
        </p:spPr>
        <p:txBody>
          <a:bodyPr>
            <a:normAutofit fontScale="92500" lnSpcReduction="20000"/>
          </a:bodyPr>
          <a:lstStyle/>
          <a:p>
            <a:r>
              <a:rPr lang="en-US" sz="2200" b="1" dirty="0" err="1"/>
              <a:t>Opuštanje</a:t>
            </a:r>
            <a:endParaRPr lang="en-US" sz="2200" b="1" dirty="0"/>
          </a:p>
          <a:p>
            <a:r>
              <a:rPr lang="en-US" sz="2200" b="1" dirty="0" err="1"/>
              <a:t>Oblik</a:t>
            </a:r>
            <a:r>
              <a:rPr lang="en-US" sz="2200" b="1" dirty="0"/>
              <a:t> </a:t>
            </a:r>
            <a:r>
              <a:rPr lang="en-US" sz="2200" b="1" dirty="0" err="1"/>
              <a:t>samoizražavanja</a:t>
            </a:r>
            <a:endParaRPr lang="en-US" sz="2200" b="1" dirty="0"/>
          </a:p>
          <a:p>
            <a:r>
              <a:rPr lang="en-US" sz="2200" b="1" dirty="0" err="1"/>
              <a:t>Osnaživanje</a:t>
            </a:r>
            <a:r>
              <a:rPr lang="en-US" sz="2200" b="1" dirty="0"/>
              <a:t> – </a:t>
            </a:r>
            <a:r>
              <a:rPr lang="en-US" sz="2200" b="1" dirty="0" err="1"/>
              <a:t>ponos</a:t>
            </a:r>
            <a:r>
              <a:rPr lang="en-US" sz="2200" b="1" dirty="0"/>
              <a:t>, </a:t>
            </a:r>
            <a:r>
              <a:rPr lang="en-US" sz="2200" b="1" dirty="0" err="1"/>
              <a:t>postignuće</a:t>
            </a:r>
            <a:endParaRPr lang="en-US" sz="2200" b="1" dirty="0"/>
          </a:p>
          <a:p>
            <a:r>
              <a:rPr lang="en-US" sz="2200" b="1" dirty="0" err="1"/>
              <a:t>Crtanje</a:t>
            </a:r>
            <a:r>
              <a:rPr lang="en-US" sz="2200" dirty="0"/>
              <a:t> – </a:t>
            </a:r>
            <a:r>
              <a:rPr lang="en-US" sz="2200" dirty="0" err="1"/>
              <a:t>umiruje</a:t>
            </a:r>
            <a:r>
              <a:rPr lang="en-US" sz="2200" dirty="0"/>
              <a:t> </a:t>
            </a:r>
            <a:r>
              <a:rPr lang="en-US" sz="2200" dirty="0" err="1"/>
              <a:t>mozak</a:t>
            </a:r>
            <a:endParaRPr lang="en-US" sz="2200" dirty="0"/>
          </a:p>
          <a:p>
            <a:r>
              <a:rPr lang="en-US" sz="2200" b="1" dirty="0" err="1"/>
              <a:t>Poezija</a:t>
            </a:r>
            <a:r>
              <a:rPr lang="en-US" sz="2200" b="1" dirty="0"/>
              <a:t>, </a:t>
            </a:r>
            <a:r>
              <a:rPr lang="en-US" sz="2200" b="1" dirty="0" err="1"/>
              <a:t>ritam</a:t>
            </a:r>
            <a:r>
              <a:rPr lang="en-US" sz="2200" b="1" dirty="0"/>
              <a:t> </a:t>
            </a:r>
            <a:r>
              <a:rPr lang="en-US" sz="2200" b="1" dirty="0" err="1"/>
              <a:t>i</a:t>
            </a:r>
            <a:r>
              <a:rPr lang="en-US" sz="2200" b="1" dirty="0"/>
              <a:t> rima</a:t>
            </a:r>
            <a:r>
              <a:rPr lang="en-US" sz="2200" dirty="0"/>
              <a:t> – </a:t>
            </a:r>
            <a:r>
              <a:rPr lang="en-US" sz="2200" dirty="0" err="1"/>
              <a:t>pojačavaju</a:t>
            </a:r>
            <a:r>
              <a:rPr lang="en-US" sz="2200" dirty="0"/>
              <a:t> </a:t>
            </a:r>
            <a:r>
              <a:rPr lang="en-US" sz="2200" dirty="0" err="1"/>
              <a:t>emocije</a:t>
            </a:r>
            <a:r>
              <a:rPr lang="en-US" sz="2200" dirty="0"/>
              <a:t>, </a:t>
            </a:r>
            <a:r>
              <a:rPr lang="en-US" sz="2200" dirty="0" err="1"/>
              <a:t>opuštaju</a:t>
            </a:r>
            <a:r>
              <a:rPr lang="en-US" sz="2200" dirty="0"/>
              <a:t> um </a:t>
            </a:r>
          </a:p>
          <a:p>
            <a:r>
              <a:rPr lang="en-US" sz="2200" b="1" dirty="0"/>
              <a:t>Drama</a:t>
            </a:r>
            <a:r>
              <a:rPr lang="en-US" sz="2200" dirty="0"/>
              <a:t> – </a:t>
            </a:r>
            <a:r>
              <a:rPr lang="en-US" sz="2200" dirty="0" err="1"/>
              <a:t>koristi</a:t>
            </a:r>
            <a:r>
              <a:rPr lang="en-US" sz="2200" dirty="0"/>
              <a:t> </a:t>
            </a:r>
            <a:r>
              <a:rPr lang="en-US" sz="2200" dirty="0" err="1"/>
              <a:t>sva</a:t>
            </a:r>
            <a:r>
              <a:rPr lang="en-US" sz="2200" dirty="0"/>
              <a:t> </a:t>
            </a:r>
            <a:r>
              <a:rPr lang="en-US" sz="2200" dirty="0" err="1"/>
              <a:t>osjetila</a:t>
            </a:r>
            <a:r>
              <a:rPr lang="en-US" sz="2200" dirty="0"/>
              <a:t>, </a:t>
            </a:r>
            <a:r>
              <a:rPr lang="en-US" sz="2200" dirty="0" err="1"/>
              <a:t>kognitivni</a:t>
            </a:r>
            <a:r>
              <a:rPr lang="en-US" sz="2200" dirty="0"/>
              <a:t> </a:t>
            </a:r>
            <a:r>
              <a:rPr lang="en-US" sz="2200" dirty="0" err="1"/>
              <a:t>razvoj</a:t>
            </a:r>
            <a:r>
              <a:rPr lang="en-US" sz="2200" dirty="0"/>
              <a:t>, </a:t>
            </a:r>
            <a:r>
              <a:rPr lang="en-US" sz="2200" dirty="0" err="1"/>
              <a:t>empatija</a:t>
            </a:r>
            <a:r>
              <a:rPr lang="en-US" sz="2200" dirty="0"/>
              <a:t>, </a:t>
            </a:r>
            <a:r>
              <a:rPr lang="en-US" sz="2200" dirty="0" err="1"/>
              <a:t>razumijevanje</a:t>
            </a:r>
            <a:endParaRPr lang="en-US" sz="2200" dirty="0"/>
          </a:p>
          <a:p>
            <a:r>
              <a:rPr lang="en-US" sz="2200" b="1" dirty="0" err="1"/>
              <a:t>Glazba</a:t>
            </a:r>
            <a:r>
              <a:rPr lang="en-US" sz="2200" dirty="0"/>
              <a:t> – (</a:t>
            </a:r>
            <a:r>
              <a:rPr lang="en-US" sz="2200" dirty="0" err="1"/>
              <a:t>čak</a:t>
            </a:r>
            <a:r>
              <a:rPr lang="en-US" sz="2200" dirty="0"/>
              <a:t> </a:t>
            </a:r>
            <a:r>
              <a:rPr lang="en-US" sz="2200" dirty="0" err="1"/>
              <a:t>i</a:t>
            </a:r>
            <a:r>
              <a:rPr lang="en-US" sz="2200" dirty="0"/>
              <a:t> u </a:t>
            </a:r>
            <a:r>
              <a:rPr lang="en-US" sz="2200" dirty="0" err="1"/>
              <a:t>pozadini</a:t>
            </a:r>
            <a:r>
              <a:rPr lang="en-US" sz="2200" dirty="0"/>
              <a:t>) – </a:t>
            </a:r>
            <a:r>
              <a:rPr lang="en-US" sz="2200" dirty="0" err="1"/>
              <a:t>jača</a:t>
            </a:r>
            <a:r>
              <a:rPr lang="en-US" sz="2200" dirty="0"/>
              <a:t> </a:t>
            </a:r>
            <a:r>
              <a:rPr lang="en-US" sz="2200" dirty="0" err="1"/>
              <a:t>pamćenje</a:t>
            </a:r>
            <a:r>
              <a:rPr lang="en-US" sz="2200" dirty="0"/>
              <a:t>, </a:t>
            </a:r>
            <a:r>
              <a:rPr lang="en-US" sz="2200" dirty="0" err="1"/>
              <a:t>opušta</a:t>
            </a:r>
            <a:r>
              <a:rPr lang="en-US" sz="2200" dirty="0"/>
              <a:t> um</a:t>
            </a:r>
            <a:endParaRPr lang="hu-HU" sz="2200" dirty="0"/>
          </a:p>
          <a:p>
            <a:endParaRPr lang="hu-HU" sz="1700" dirty="0"/>
          </a:p>
          <a:p>
            <a:endParaRPr lang="hu-HU" sz="1700" dirty="0"/>
          </a:p>
        </p:txBody>
      </p:sp>
      <p:sp>
        <p:nvSpPr>
          <p:cNvPr id="5" name="AutoShape 2" descr="A high school classroom with students engaged in various arts, including writing, listening to music, and drawing. The room has a mix of desks and cozy areas with bean bags and chairs where students can relax while working on creative projects. Some students are writing in notebooks, others are wearing headphones and listening to music, while others are drawing or painting. The teacher observes and encourages creativity. The walls display a blend of written work, art pieces, and inspirational quotes. Soft lighting and warm decor make it an inviting space for artistic expression.">
            <a:extLst>
              <a:ext uri="{FF2B5EF4-FFF2-40B4-BE49-F238E27FC236}">
                <a16:creationId xmlns:a16="http://schemas.microsoft.com/office/drawing/2014/main" id="{46FA4A21-BE28-6600-0AD5-1297FCE6A1EB}"/>
              </a:ext>
            </a:extLst>
          </p:cNvPr>
          <p:cNvSpPr>
            <a:spLocks noChangeAspect="1" noChangeArrowheads="1"/>
          </p:cNvSpPr>
          <p:nvPr/>
        </p:nvSpPr>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
        <p:nvSpPr>
          <p:cNvPr id="7" name="AutoShape 6" descr="A high school classroom with students engaged in various arts, including writing, listening to music, and drawing. The room has a mix of desks and cozy areas with bean bags and chairs where students can relax while working on creative projects. Some students are writing in notebooks, others are wearing headphones and listening to music, while others are drawing or painting. The teacher observes and encourages creativity. The walls display a blend of written work, art pieces, and inspirational quotes. Soft lighting and warm decor make it an inviting space for artistic expression.">
            <a:extLst>
              <a:ext uri="{FF2B5EF4-FFF2-40B4-BE49-F238E27FC236}">
                <a16:creationId xmlns:a16="http://schemas.microsoft.com/office/drawing/2014/main" id="{227A373C-AA12-9959-0473-A2299D09C264}"/>
              </a:ext>
            </a:extLst>
          </p:cNvPr>
          <p:cNvSpPr>
            <a:spLocks noChangeAspect="1" noChangeArrowheads="1"/>
          </p:cNvSpPr>
          <p:nvPr/>
        </p:nvSpPr>
        <p:spPr bwMode="auto">
          <a:xfrm>
            <a:off x="247650" y="15240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Tree>
    <p:extLst>
      <p:ext uri="{BB962C8B-B14F-4D97-AF65-F5344CB8AC3E}">
        <p14:creationId xmlns:p14="http://schemas.microsoft.com/office/powerpoint/2010/main" val="2907869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1D098D-B6C9-5E9E-0159-A34E2C46499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3000" b="1" dirty="0" err="1"/>
              <a:t>Tinejdžeri</a:t>
            </a:r>
            <a:r>
              <a:rPr lang="en-US" sz="3000" b="1" dirty="0"/>
              <a:t> – </a:t>
            </a:r>
            <a:r>
              <a:rPr lang="en-US" sz="3000" b="1" dirty="0" err="1"/>
              <a:t>neprijatelji</a:t>
            </a:r>
            <a:r>
              <a:rPr lang="en-US" sz="3000" b="1" dirty="0"/>
              <a:t> </a:t>
            </a:r>
            <a:r>
              <a:rPr lang="en-US" sz="3000" b="1" dirty="0" err="1"/>
              <a:t>ili</a:t>
            </a:r>
            <a:r>
              <a:rPr lang="en-US" sz="3000" b="1" dirty="0"/>
              <a:t> </a:t>
            </a:r>
            <a:r>
              <a:rPr lang="en-US" sz="3000" b="1" dirty="0" err="1"/>
              <a:t>prijatelji</a:t>
            </a:r>
            <a:r>
              <a:rPr lang="en-US" sz="3000" b="1" dirty="0"/>
              <a:t>?</a:t>
            </a:r>
            <a:br>
              <a:rPr lang="en-US" sz="3000" b="1" dirty="0"/>
            </a:br>
            <a:r>
              <a:rPr lang="en-US" sz="3000" b="1" dirty="0" err="1"/>
              <a:t>Kako</a:t>
            </a:r>
            <a:r>
              <a:rPr lang="en-US" sz="3000" b="1" dirty="0"/>
              <a:t> </a:t>
            </a:r>
            <a:r>
              <a:rPr lang="en-US" sz="3000" b="1" dirty="0" err="1"/>
              <a:t>preživjeti</a:t>
            </a:r>
            <a:r>
              <a:rPr lang="en-US" sz="3000" b="1" dirty="0"/>
              <a:t> u </a:t>
            </a:r>
            <a:r>
              <a:rPr lang="en-US" sz="3000" b="1" dirty="0" err="1"/>
              <a:t>razredu</a:t>
            </a:r>
            <a:r>
              <a:rPr lang="en-US" sz="3000" b="1" dirty="0"/>
              <a:t> </a:t>
            </a:r>
            <a:r>
              <a:rPr lang="en-US" sz="3000" b="1" dirty="0" err="1"/>
              <a:t>punom</a:t>
            </a:r>
            <a:r>
              <a:rPr lang="en-US" sz="3000" b="1" dirty="0"/>
              <a:t> </a:t>
            </a:r>
            <a:r>
              <a:rPr lang="en-US" sz="3000" b="1" dirty="0" err="1"/>
              <a:t>tinejdžera</a:t>
            </a:r>
            <a:r>
              <a:rPr lang="en-US" sz="3000" b="1" dirty="0"/>
              <a:t>?</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36C2AAC-43AD-910B-863B-526C24B38BBC}"/>
              </a:ext>
            </a:extLst>
          </p:cNvPr>
          <p:cNvSpPr>
            <a:spLocks noGrp="1"/>
          </p:cNvSpPr>
          <p:nvPr>
            <p:ph idx="1"/>
          </p:nvPr>
        </p:nvSpPr>
        <p:spPr>
          <a:xfrm>
            <a:off x="640080" y="2872899"/>
            <a:ext cx="4670097" cy="3320668"/>
          </a:xfrm>
        </p:spPr>
        <p:txBody>
          <a:bodyPr>
            <a:normAutofit/>
          </a:bodyPr>
          <a:lstStyle/>
          <a:p>
            <a:pPr marL="0" indent="0">
              <a:buNone/>
            </a:pPr>
            <a:r>
              <a:rPr lang="en-US" sz="1700" dirty="0"/>
              <a:t>ISHODI UČENJA</a:t>
            </a:r>
          </a:p>
          <a:p>
            <a:r>
              <a:rPr lang="en-US" sz="1700" i="1" dirty="0" err="1"/>
              <a:t>stvoriti</a:t>
            </a:r>
            <a:r>
              <a:rPr lang="en-US" sz="1700" i="1" dirty="0"/>
              <a:t> </a:t>
            </a:r>
            <a:r>
              <a:rPr lang="en-US" sz="1700" i="1" dirty="0" err="1"/>
              <a:t>pozitivan</a:t>
            </a:r>
            <a:r>
              <a:rPr lang="en-US" sz="1700" i="1" dirty="0"/>
              <a:t> </a:t>
            </a:r>
            <a:r>
              <a:rPr lang="en-US" sz="1700" i="1" dirty="0" err="1"/>
              <a:t>stav</a:t>
            </a:r>
            <a:r>
              <a:rPr lang="en-US" sz="1700" i="1" dirty="0"/>
              <a:t> </a:t>
            </a:r>
            <a:r>
              <a:rPr lang="en-US" sz="1700" i="1" dirty="0" err="1"/>
              <a:t>prema</a:t>
            </a:r>
            <a:r>
              <a:rPr lang="en-US" sz="1700" i="1" dirty="0"/>
              <a:t> </a:t>
            </a:r>
            <a:r>
              <a:rPr lang="en-US" sz="1700" i="1" dirty="0" err="1"/>
              <a:t>našim</a:t>
            </a:r>
            <a:r>
              <a:rPr lang="en-US" sz="1700" i="1" dirty="0"/>
              <a:t> </a:t>
            </a:r>
            <a:r>
              <a:rPr lang="en-US" sz="1700" i="1" dirty="0" err="1"/>
              <a:t>učenicima</a:t>
            </a:r>
            <a:r>
              <a:rPr lang="en-US" sz="1700" i="1" dirty="0"/>
              <a:t> koji se nose s </a:t>
            </a:r>
            <a:r>
              <a:rPr lang="en-US" sz="1700" i="1" dirty="0" err="1"/>
              <a:t>teškoćama</a:t>
            </a:r>
            <a:r>
              <a:rPr lang="en-US" sz="1700" i="1" dirty="0"/>
              <a:t> </a:t>
            </a:r>
            <a:r>
              <a:rPr lang="en-US" sz="1700" i="1" dirty="0" err="1"/>
              <a:t>tinejdžerske</a:t>
            </a:r>
            <a:r>
              <a:rPr lang="en-US" sz="1700" i="1" dirty="0"/>
              <a:t> </a:t>
            </a:r>
            <a:r>
              <a:rPr lang="en-US" sz="1700" i="1" dirty="0" err="1"/>
              <a:t>dobi</a:t>
            </a:r>
            <a:endParaRPr lang="en-US" sz="1700" i="1" dirty="0"/>
          </a:p>
          <a:p>
            <a:r>
              <a:rPr lang="en-US" sz="1700" i="1" dirty="0" err="1"/>
              <a:t>Izraditi</a:t>
            </a:r>
            <a:r>
              <a:rPr lang="en-US" sz="1700" i="1" dirty="0"/>
              <a:t> </a:t>
            </a:r>
            <a:r>
              <a:rPr lang="en-US" sz="1700" i="1" dirty="0" err="1"/>
              <a:t>temeljne</a:t>
            </a:r>
            <a:r>
              <a:rPr lang="en-US" sz="1700" i="1" dirty="0"/>
              <a:t> </a:t>
            </a:r>
            <a:r>
              <a:rPr lang="en-US" sz="1700" i="1" dirty="0" err="1"/>
              <a:t>kapacitete</a:t>
            </a:r>
            <a:r>
              <a:rPr lang="en-US" sz="1700" i="1" dirty="0"/>
              <a:t> za </a:t>
            </a:r>
            <a:r>
              <a:rPr lang="en-US" sz="1700" i="1" dirty="0" err="1"/>
              <a:t>podučavanje</a:t>
            </a:r>
            <a:r>
              <a:rPr lang="en-US" sz="1700" i="1" dirty="0"/>
              <a:t> </a:t>
            </a:r>
            <a:r>
              <a:rPr lang="en-US" sz="1700" i="1" dirty="0" err="1"/>
              <a:t>tinejdžera</a:t>
            </a:r>
            <a:endParaRPr lang="en-US" sz="1700" i="1" dirty="0"/>
          </a:p>
          <a:p>
            <a:r>
              <a:rPr lang="en-US" sz="1700" i="1" dirty="0" err="1"/>
              <a:t>podijeliti</a:t>
            </a:r>
            <a:r>
              <a:rPr lang="en-US" sz="1700" i="1" dirty="0"/>
              <a:t> </a:t>
            </a:r>
            <a:r>
              <a:rPr lang="en-US" sz="1700" i="1" dirty="0" err="1"/>
              <a:t>poteškoće</a:t>
            </a:r>
            <a:r>
              <a:rPr lang="en-US" sz="1700" i="1" dirty="0"/>
              <a:t> </a:t>
            </a:r>
            <a:r>
              <a:rPr lang="en-US" sz="1700" i="1" dirty="0" err="1"/>
              <a:t>svoje</a:t>
            </a:r>
            <a:r>
              <a:rPr lang="en-US" sz="1700" i="1" dirty="0"/>
              <a:t> </a:t>
            </a:r>
            <a:r>
              <a:rPr lang="en-US" sz="1700" i="1" dirty="0" err="1"/>
              <a:t>učiteljske</a:t>
            </a:r>
            <a:r>
              <a:rPr lang="en-US" sz="1700" i="1" dirty="0"/>
              <a:t> </a:t>
            </a:r>
            <a:r>
              <a:rPr lang="en-US" sz="1700" i="1" dirty="0" err="1"/>
              <a:t>karijere</a:t>
            </a:r>
            <a:endParaRPr lang="en-US" sz="1700" i="1" dirty="0"/>
          </a:p>
          <a:p>
            <a:r>
              <a:rPr lang="en-US" sz="1700" i="1" dirty="0" err="1"/>
              <a:t>biti</a:t>
            </a:r>
            <a:r>
              <a:rPr lang="en-US" sz="1700" i="1" dirty="0"/>
              <a:t> </a:t>
            </a:r>
            <a:r>
              <a:rPr lang="en-US" sz="1700" i="1" dirty="0" err="1"/>
              <a:t>sposobni</a:t>
            </a:r>
            <a:r>
              <a:rPr lang="en-US" sz="1700" i="1" dirty="0"/>
              <a:t>, </a:t>
            </a:r>
            <a:r>
              <a:rPr lang="en-US" sz="1700" i="1" dirty="0" err="1"/>
              <a:t>samouvjereni</a:t>
            </a:r>
            <a:r>
              <a:rPr lang="en-US" sz="1700" i="1" dirty="0"/>
              <a:t> </a:t>
            </a:r>
            <a:r>
              <a:rPr lang="en-US" sz="1700" i="1" dirty="0" err="1"/>
              <a:t>i</a:t>
            </a:r>
            <a:r>
              <a:rPr lang="en-US" sz="1700" i="1" dirty="0"/>
              <a:t> </a:t>
            </a:r>
            <a:r>
              <a:rPr lang="en-US" sz="1700" i="1" dirty="0" err="1"/>
              <a:t>neovisni</a:t>
            </a:r>
            <a:r>
              <a:rPr lang="en-US" sz="1700" i="1" dirty="0"/>
              <a:t> </a:t>
            </a:r>
            <a:r>
              <a:rPr lang="en-US" sz="1700" i="1" dirty="0" err="1"/>
              <a:t>učitelji</a:t>
            </a:r>
            <a:r>
              <a:rPr lang="en-US" sz="1700" i="1" dirty="0"/>
              <a:t> </a:t>
            </a:r>
            <a:r>
              <a:rPr lang="en-US" sz="1700" i="1" dirty="0" err="1"/>
              <a:t>kako</a:t>
            </a:r>
            <a:r>
              <a:rPr lang="en-US" sz="1700" i="1" dirty="0"/>
              <a:t> bi </a:t>
            </a:r>
            <a:r>
              <a:rPr lang="en-US" sz="1700" i="1" dirty="0" err="1"/>
              <a:t>pomogli</a:t>
            </a:r>
            <a:r>
              <a:rPr lang="en-US" sz="1700" i="1" dirty="0"/>
              <a:t> </a:t>
            </a:r>
            <a:r>
              <a:rPr lang="en-US" sz="1700" i="1" dirty="0" err="1"/>
              <a:t>učenicima</a:t>
            </a:r>
            <a:r>
              <a:rPr lang="en-US" sz="1700" i="1" dirty="0"/>
              <a:t> da </a:t>
            </a:r>
            <a:r>
              <a:rPr lang="en-US" sz="1700" i="1" dirty="0" err="1"/>
              <a:t>postanu</a:t>
            </a:r>
            <a:r>
              <a:rPr lang="en-US" sz="1700" i="1" dirty="0"/>
              <a:t> </a:t>
            </a:r>
            <a:r>
              <a:rPr lang="en-US" sz="1700" i="1" dirty="0" err="1"/>
              <a:t>nositelji</a:t>
            </a:r>
            <a:r>
              <a:rPr lang="en-US" sz="1700" i="1" dirty="0"/>
              <a:t> </a:t>
            </a:r>
            <a:r>
              <a:rPr lang="en-US" sz="1700" i="1" dirty="0" err="1"/>
              <a:t>vlastitog</a:t>
            </a:r>
            <a:r>
              <a:rPr lang="en-US" sz="1700" i="1" dirty="0"/>
              <a:t> </a:t>
            </a:r>
            <a:r>
              <a:rPr lang="en-US" sz="1700" i="1" dirty="0" err="1"/>
              <a:t>učenja</a:t>
            </a:r>
            <a:endParaRPr lang="en-HR" sz="1700" i="1" dirty="0"/>
          </a:p>
        </p:txBody>
      </p:sp>
      <p:pic>
        <p:nvPicPr>
          <p:cNvPr id="7" name="Content Placeholder 6">
            <a:extLst>
              <a:ext uri="{FF2B5EF4-FFF2-40B4-BE49-F238E27FC236}">
                <a16:creationId xmlns:a16="http://schemas.microsoft.com/office/drawing/2014/main" id="{5C93C531-7EF4-34A9-4F31-58F345E498E9}"/>
              </a:ext>
            </a:extLst>
          </p:cNvPr>
          <p:cNvPicPr>
            <a:picLocks noChangeAspect="1"/>
          </p:cNvPicPr>
          <p:nvPr/>
        </p:nvPicPr>
        <p:blipFill>
          <a:blip r:embed="rId2"/>
          <a:srcRect r="1" b="3071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723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1501E-5301-56A0-98FB-0D3D92122B4E}"/>
              </a:ext>
            </a:extLst>
          </p:cNvPr>
          <p:cNvSpPr>
            <a:spLocks noGrp="1"/>
          </p:cNvSpPr>
          <p:nvPr>
            <p:ph type="title"/>
          </p:nvPr>
        </p:nvSpPr>
        <p:spPr/>
        <p:txBody>
          <a:bodyPr/>
          <a:lstStyle/>
          <a:p>
            <a:r>
              <a:rPr lang="en-HR" dirty="0"/>
              <a:t>Indirektni ishodi</a:t>
            </a:r>
          </a:p>
        </p:txBody>
      </p:sp>
      <p:graphicFrame>
        <p:nvGraphicFramePr>
          <p:cNvPr id="5" name="Content Placeholder 2">
            <a:extLst>
              <a:ext uri="{FF2B5EF4-FFF2-40B4-BE49-F238E27FC236}">
                <a16:creationId xmlns:a16="http://schemas.microsoft.com/office/drawing/2014/main" id="{15F689FB-6F17-2860-1871-41F3EB48B9D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26653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Teacher Training in Split Croatia">
            <a:extLst>
              <a:ext uri="{FF2B5EF4-FFF2-40B4-BE49-F238E27FC236}">
                <a16:creationId xmlns:a16="http://schemas.microsoft.com/office/drawing/2014/main" id="{584E9F07-0C81-AF18-D5C2-D4A65F1B8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157" y="3292187"/>
            <a:ext cx="2159000" cy="2159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C35BBE2-2440-60D3-C485-C64A0CD18DF8}"/>
              </a:ext>
            </a:extLst>
          </p:cNvPr>
          <p:cNvSpPr>
            <a:spLocks noGrp="1"/>
          </p:cNvSpPr>
          <p:nvPr>
            <p:ph type="title"/>
          </p:nvPr>
        </p:nvSpPr>
        <p:spPr/>
        <p:txBody>
          <a:bodyPr/>
          <a:lstStyle/>
          <a:p>
            <a:r>
              <a:rPr lang="en-HR" dirty="0"/>
              <a:t>Prednosti Erasmus edukacija</a:t>
            </a:r>
          </a:p>
        </p:txBody>
      </p:sp>
      <p:sp>
        <p:nvSpPr>
          <p:cNvPr id="3" name="Content Placeholder 2">
            <a:extLst>
              <a:ext uri="{FF2B5EF4-FFF2-40B4-BE49-F238E27FC236}">
                <a16:creationId xmlns:a16="http://schemas.microsoft.com/office/drawing/2014/main" id="{E1D8B1DE-A499-9C77-7181-19F78ED0B1FC}"/>
              </a:ext>
            </a:extLst>
          </p:cNvPr>
          <p:cNvSpPr>
            <a:spLocks noGrp="1"/>
          </p:cNvSpPr>
          <p:nvPr>
            <p:ph idx="1"/>
          </p:nvPr>
        </p:nvSpPr>
        <p:spPr/>
        <p:txBody>
          <a:bodyPr>
            <a:normAutofit/>
          </a:bodyPr>
          <a:lstStyle/>
          <a:p>
            <a:r>
              <a:rPr lang="en-US" sz="2000" i="0" u="none" strike="noStrike" dirty="0" err="1">
                <a:solidFill>
                  <a:srgbClr val="000000"/>
                </a:solidFill>
                <a:effectLst/>
              </a:rPr>
              <a:t>Profesionalni</a:t>
            </a:r>
            <a:r>
              <a:rPr lang="en-US" sz="2000" i="0" u="none" strike="noStrike" dirty="0">
                <a:solidFill>
                  <a:srgbClr val="000000"/>
                </a:solidFill>
                <a:effectLst/>
              </a:rPr>
              <a:t> </a:t>
            </a:r>
            <a:r>
              <a:rPr lang="en-US" sz="2000" i="0" u="none" strike="noStrike" dirty="0" err="1">
                <a:solidFill>
                  <a:srgbClr val="000000"/>
                </a:solidFill>
                <a:effectLst/>
              </a:rPr>
              <a:t>razvoj</a:t>
            </a:r>
            <a:r>
              <a:rPr lang="en-US" sz="2000" i="0" u="none" strike="noStrike" dirty="0">
                <a:solidFill>
                  <a:srgbClr val="000000"/>
                </a:solidFill>
                <a:effectLst/>
              </a:rPr>
              <a:t> </a:t>
            </a:r>
            <a:r>
              <a:rPr lang="en-US" sz="2000" i="0" u="none" strike="noStrike" dirty="0" err="1">
                <a:solidFill>
                  <a:srgbClr val="000000"/>
                </a:solidFill>
                <a:effectLst/>
              </a:rPr>
              <a:t>i</a:t>
            </a:r>
            <a:r>
              <a:rPr lang="en-US" sz="2000" i="0" u="none" strike="noStrike" dirty="0">
                <a:solidFill>
                  <a:srgbClr val="000000"/>
                </a:solidFill>
                <a:effectLst/>
              </a:rPr>
              <a:t> </a:t>
            </a:r>
            <a:r>
              <a:rPr lang="en-US" sz="2000" i="0" u="none" strike="noStrike" dirty="0" err="1">
                <a:solidFill>
                  <a:srgbClr val="000000"/>
                </a:solidFill>
                <a:effectLst/>
              </a:rPr>
              <a:t>usavršavanje</a:t>
            </a:r>
            <a:endParaRPr lang="en-US" sz="2000" i="0" u="none" strike="noStrike" dirty="0">
              <a:solidFill>
                <a:srgbClr val="000000"/>
              </a:solidFill>
              <a:effectLst/>
            </a:endParaRPr>
          </a:p>
          <a:p>
            <a:r>
              <a:rPr lang="en-US" sz="2000" i="0" u="none" strike="noStrike" dirty="0" err="1">
                <a:solidFill>
                  <a:srgbClr val="000000"/>
                </a:solidFill>
                <a:effectLst/>
              </a:rPr>
              <a:t>Uporaba</a:t>
            </a:r>
            <a:r>
              <a:rPr lang="en-US" sz="2000" i="0" u="none" strike="noStrike" dirty="0">
                <a:solidFill>
                  <a:srgbClr val="000000"/>
                </a:solidFill>
                <a:effectLst/>
              </a:rPr>
              <a:t> </a:t>
            </a:r>
            <a:r>
              <a:rPr lang="en-US" sz="2000" i="0" u="none" strike="noStrike" dirty="0" err="1">
                <a:solidFill>
                  <a:srgbClr val="000000"/>
                </a:solidFill>
                <a:effectLst/>
              </a:rPr>
              <a:t>inovativnih</a:t>
            </a:r>
            <a:r>
              <a:rPr lang="en-US" sz="2000" i="0" u="none" strike="noStrike" dirty="0">
                <a:solidFill>
                  <a:srgbClr val="000000"/>
                </a:solidFill>
                <a:effectLst/>
              </a:rPr>
              <a:t> </a:t>
            </a:r>
            <a:r>
              <a:rPr lang="en-US" sz="2000" i="0" u="none" strike="noStrike" dirty="0" err="1">
                <a:solidFill>
                  <a:srgbClr val="000000"/>
                </a:solidFill>
                <a:effectLst/>
              </a:rPr>
              <a:t>nastavnih</a:t>
            </a:r>
            <a:r>
              <a:rPr lang="en-US" sz="2000" i="0" u="none" strike="noStrike" dirty="0">
                <a:solidFill>
                  <a:srgbClr val="000000"/>
                </a:solidFill>
                <a:effectLst/>
              </a:rPr>
              <a:t> </a:t>
            </a:r>
            <a:r>
              <a:rPr lang="en-US" sz="2000" i="0" u="none" strike="noStrike" dirty="0" err="1">
                <a:solidFill>
                  <a:srgbClr val="000000"/>
                </a:solidFill>
                <a:effectLst/>
              </a:rPr>
              <a:t>metoda</a:t>
            </a:r>
            <a:endParaRPr lang="en-US" sz="2000" dirty="0">
              <a:solidFill>
                <a:srgbClr val="000000"/>
              </a:solidFill>
            </a:endParaRPr>
          </a:p>
          <a:p>
            <a:r>
              <a:rPr lang="en-US" sz="2000" i="0" u="none" strike="noStrike" dirty="0" err="1">
                <a:solidFill>
                  <a:srgbClr val="000000"/>
                </a:solidFill>
                <a:effectLst/>
              </a:rPr>
              <a:t>Razvijanje</a:t>
            </a:r>
            <a:r>
              <a:rPr lang="en-US" sz="2000" i="0" u="none" strike="noStrike" dirty="0">
                <a:solidFill>
                  <a:srgbClr val="000000"/>
                </a:solidFill>
                <a:effectLst/>
              </a:rPr>
              <a:t> </a:t>
            </a:r>
            <a:r>
              <a:rPr lang="en-US" sz="2000" i="0" u="none" strike="noStrike" dirty="0" err="1">
                <a:solidFill>
                  <a:srgbClr val="000000"/>
                </a:solidFill>
                <a:effectLst/>
              </a:rPr>
              <a:t>jezičnih</a:t>
            </a:r>
            <a:r>
              <a:rPr lang="en-US" sz="2000" i="0" u="none" strike="noStrike" dirty="0">
                <a:solidFill>
                  <a:srgbClr val="000000"/>
                </a:solidFill>
                <a:effectLst/>
              </a:rPr>
              <a:t> </a:t>
            </a:r>
            <a:r>
              <a:rPr lang="en-US" sz="2000" i="0" u="none" strike="noStrike" dirty="0" err="1">
                <a:solidFill>
                  <a:srgbClr val="000000"/>
                </a:solidFill>
                <a:effectLst/>
              </a:rPr>
              <a:t>vještina</a:t>
            </a:r>
            <a:endParaRPr lang="en-US" sz="2000" i="0" u="none" strike="noStrike" dirty="0">
              <a:solidFill>
                <a:srgbClr val="000000"/>
              </a:solidFill>
              <a:effectLst/>
            </a:endParaRPr>
          </a:p>
          <a:p>
            <a:r>
              <a:rPr lang="en-US" sz="2000" i="0" u="none" strike="noStrike" dirty="0" err="1">
                <a:solidFill>
                  <a:srgbClr val="000000"/>
                </a:solidFill>
                <a:effectLst/>
              </a:rPr>
              <a:t>Umrežavanje</a:t>
            </a:r>
            <a:r>
              <a:rPr lang="en-US" sz="2000" i="0" u="none" strike="noStrike" dirty="0">
                <a:solidFill>
                  <a:srgbClr val="000000"/>
                </a:solidFill>
                <a:effectLst/>
              </a:rPr>
              <a:t> </a:t>
            </a:r>
            <a:r>
              <a:rPr lang="en-US" sz="2000" i="0" u="none" strike="noStrike" dirty="0" err="1">
                <a:solidFill>
                  <a:srgbClr val="000000"/>
                </a:solidFill>
                <a:effectLst/>
              </a:rPr>
              <a:t>i</a:t>
            </a:r>
            <a:r>
              <a:rPr lang="en-US" sz="2000" i="0" u="none" strike="noStrike" dirty="0">
                <a:solidFill>
                  <a:srgbClr val="000000"/>
                </a:solidFill>
                <a:effectLst/>
              </a:rPr>
              <a:t> </a:t>
            </a:r>
            <a:r>
              <a:rPr lang="en-US" sz="2000" i="0" u="none" strike="noStrike" dirty="0" err="1">
                <a:solidFill>
                  <a:srgbClr val="000000"/>
                </a:solidFill>
                <a:effectLst/>
              </a:rPr>
              <a:t>razmjena</a:t>
            </a:r>
            <a:r>
              <a:rPr lang="en-US" sz="2000" i="0" u="none" strike="noStrike" dirty="0">
                <a:solidFill>
                  <a:srgbClr val="000000"/>
                </a:solidFill>
                <a:effectLst/>
              </a:rPr>
              <a:t> </a:t>
            </a:r>
            <a:r>
              <a:rPr lang="en-US" sz="2000" i="0" u="none" strike="noStrike" dirty="0" err="1">
                <a:solidFill>
                  <a:srgbClr val="000000"/>
                </a:solidFill>
                <a:effectLst/>
              </a:rPr>
              <a:t>iskustava</a:t>
            </a:r>
            <a:endParaRPr lang="en-US" sz="2000" dirty="0">
              <a:solidFill>
                <a:srgbClr val="000000"/>
              </a:solidFill>
            </a:endParaRPr>
          </a:p>
          <a:p>
            <a:r>
              <a:rPr lang="en-US" sz="2000" i="0" u="none" strike="noStrike" dirty="0" err="1">
                <a:solidFill>
                  <a:srgbClr val="000000"/>
                </a:solidFill>
                <a:effectLst/>
              </a:rPr>
              <a:t>Veća</a:t>
            </a:r>
            <a:r>
              <a:rPr lang="en-US" sz="2000" i="0" u="none" strike="noStrike" dirty="0">
                <a:solidFill>
                  <a:srgbClr val="000000"/>
                </a:solidFill>
                <a:effectLst/>
              </a:rPr>
              <a:t> </a:t>
            </a:r>
            <a:r>
              <a:rPr lang="en-US" sz="2000" i="0" u="none" strike="noStrike" dirty="0" err="1">
                <a:solidFill>
                  <a:srgbClr val="000000"/>
                </a:solidFill>
                <a:effectLst/>
              </a:rPr>
              <a:t>motivacija</a:t>
            </a:r>
            <a:r>
              <a:rPr lang="en-US" sz="2000" i="0" u="none" strike="noStrike" dirty="0">
                <a:solidFill>
                  <a:srgbClr val="000000"/>
                </a:solidFill>
                <a:effectLst/>
              </a:rPr>
              <a:t> </a:t>
            </a:r>
            <a:r>
              <a:rPr lang="en-US" sz="2000" i="0" u="none" strike="noStrike" dirty="0" err="1">
                <a:solidFill>
                  <a:srgbClr val="000000"/>
                </a:solidFill>
                <a:effectLst/>
              </a:rPr>
              <a:t>i</a:t>
            </a:r>
            <a:r>
              <a:rPr lang="en-US" sz="2000" i="0" u="none" strike="noStrike" dirty="0">
                <a:solidFill>
                  <a:srgbClr val="000000"/>
                </a:solidFill>
                <a:effectLst/>
              </a:rPr>
              <a:t> </a:t>
            </a:r>
            <a:r>
              <a:rPr lang="en-US" sz="2000" i="0" u="none" strike="noStrike" dirty="0" err="1">
                <a:solidFill>
                  <a:srgbClr val="000000"/>
                </a:solidFill>
                <a:effectLst/>
              </a:rPr>
              <a:t>zadovoljstvo</a:t>
            </a:r>
            <a:r>
              <a:rPr lang="en-US" sz="2000" i="0" u="none" strike="noStrike" dirty="0">
                <a:solidFill>
                  <a:srgbClr val="000000"/>
                </a:solidFill>
                <a:effectLst/>
              </a:rPr>
              <a:t> </a:t>
            </a:r>
            <a:r>
              <a:rPr lang="en-US" sz="2000" i="0" u="none" strike="noStrike" dirty="0" err="1">
                <a:solidFill>
                  <a:srgbClr val="000000"/>
                </a:solidFill>
                <a:effectLst/>
              </a:rPr>
              <a:t>poslom</a:t>
            </a:r>
            <a:endParaRPr lang="en-US" sz="2000" i="0" u="none" strike="noStrike" dirty="0">
              <a:solidFill>
                <a:srgbClr val="000000"/>
              </a:solidFill>
              <a:effectLst/>
            </a:endParaRPr>
          </a:p>
          <a:p>
            <a:r>
              <a:rPr lang="en-US" sz="2000" i="0" u="none" strike="noStrike" dirty="0" err="1">
                <a:solidFill>
                  <a:srgbClr val="000000"/>
                </a:solidFill>
                <a:effectLst/>
              </a:rPr>
              <a:t>Povećanje</a:t>
            </a:r>
            <a:r>
              <a:rPr lang="en-US" sz="2000" i="0" u="none" strike="noStrike" dirty="0">
                <a:solidFill>
                  <a:srgbClr val="000000"/>
                </a:solidFill>
                <a:effectLst/>
              </a:rPr>
              <a:t> </a:t>
            </a:r>
            <a:r>
              <a:rPr lang="en-US" sz="2000" i="0" u="none" strike="noStrike" dirty="0" err="1">
                <a:solidFill>
                  <a:srgbClr val="000000"/>
                </a:solidFill>
                <a:effectLst/>
              </a:rPr>
              <a:t>kvalitete</a:t>
            </a:r>
            <a:r>
              <a:rPr lang="en-US" sz="2000" i="0" u="none" strike="noStrike" dirty="0">
                <a:solidFill>
                  <a:srgbClr val="000000"/>
                </a:solidFill>
                <a:effectLst/>
              </a:rPr>
              <a:t> </a:t>
            </a:r>
            <a:r>
              <a:rPr lang="en-US" sz="2000" i="0" u="none" strike="noStrike" dirty="0" err="1">
                <a:solidFill>
                  <a:srgbClr val="000000"/>
                </a:solidFill>
                <a:effectLst/>
              </a:rPr>
              <a:t>obrazovanja</a:t>
            </a:r>
            <a:r>
              <a:rPr lang="en-US" sz="2000" i="0" u="none" strike="noStrike" dirty="0">
                <a:solidFill>
                  <a:srgbClr val="000000"/>
                </a:solidFill>
                <a:effectLst/>
              </a:rPr>
              <a:t> u </a:t>
            </a:r>
            <a:r>
              <a:rPr lang="en-US" sz="2000" i="0" u="none" strike="noStrike" dirty="0" err="1">
                <a:solidFill>
                  <a:srgbClr val="000000"/>
                </a:solidFill>
                <a:effectLst/>
              </a:rPr>
              <a:t>školi</a:t>
            </a:r>
            <a:endParaRPr lang="en-HR" sz="2000" dirty="0"/>
          </a:p>
        </p:txBody>
      </p:sp>
      <p:pic>
        <p:nvPicPr>
          <p:cNvPr id="4100" name="Picture 4" descr="Course Catalogue 2024 - 2025 | Erasmus ...">
            <a:extLst>
              <a:ext uri="{FF2B5EF4-FFF2-40B4-BE49-F238E27FC236}">
                <a16:creationId xmlns:a16="http://schemas.microsoft.com/office/drawing/2014/main" id="{DF279EF6-9C8D-2147-44AD-55DEEF4A2B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2972594"/>
            <a:ext cx="2590800" cy="31369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rasmus + – European Academy">
            <a:extLst>
              <a:ext uri="{FF2B5EF4-FFF2-40B4-BE49-F238E27FC236}">
                <a16:creationId xmlns:a16="http://schemas.microsoft.com/office/drawing/2014/main" id="{3F779C44-641D-8C0D-D95E-9311CBF3FA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210"/>
          <a:stretch/>
        </p:blipFill>
        <p:spPr bwMode="auto">
          <a:xfrm>
            <a:off x="8293100" y="1326573"/>
            <a:ext cx="3898900" cy="1578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4287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521CDFE9-760E-A470-6761-C46E5DD60490}"/>
              </a:ext>
            </a:extLst>
          </p:cNvPr>
          <p:cNvPicPr>
            <a:picLocks noChangeAspect="1"/>
          </p:cNvPicPr>
          <p:nvPr/>
        </p:nvPicPr>
        <p:blipFill>
          <a:blip r:embed="rId2"/>
          <a:srcRect t="27198" r="-2" b="14839"/>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6" name="Picture 15" descr="A group of people sitting around a table&#10;&#10;Description automatically generated">
            <a:extLst>
              <a:ext uri="{FF2B5EF4-FFF2-40B4-BE49-F238E27FC236}">
                <a16:creationId xmlns:a16="http://schemas.microsoft.com/office/drawing/2014/main" id="{380C5B39-BF10-F3DF-2FE5-050E790127B5}"/>
              </a:ext>
            </a:extLst>
          </p:cNvPr>
          <p:cNvPicPr>
            <a:picLocks noChangeAspect="1"/>
          </p:cNvPicPr>
          <p:nvPr/>
        </p:nvPicPr>
        <p:blipFill>
          <a:blip r:embed="rId3"/>
          <a:srcRect t="11925" r="-3" b="11922"/>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8" name="Content Placeholder 7" descr="A group of people sitting at a table&#10;&#10;Description automatically generated">
            <a:extLst>
              <a:ext uri="{FF2B5EF4-FFF2-40B4-BE49-F238E27FC236}">
                <a16:creationId xmlns:a16="http://schemas.microsoft.com/office/drawing/2014/main" id="{A9D0C696-9270-149F-E0C8-4E3B18B81872}"/>
              </a:ext>
            </a:extLst>
          </p:cNvPr>
          <p:cNvPicPr>
            <a:picLocks noChangeAspect="1"/>
          </p:cNvPicPr>
          <p:nvPr/>
        </p:nvPicPr>
        <p:blipFill>
          <a:blip r:embed="rId4"/>
          <a:srcRect t="14420" r="2" b="9197"/>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14" name="Picture 13" descr="A group of stuffed animals on a table&#10;&#10;Description automatically generated">
            <a:extLst>
              <a:ext uri="{FF2B5EF4-FFF2-40B4-BE49-F238E27FC236}">
                <a16:creationId xmlns:a16="http://schemas.microsoft.com/office/drawing/2014/main" id="{A5AD20F8-86AE-8929-350C-FB8B677909D0}"/>
              </a:ext>
            </a:extLst>
          </p:cNvPr>
          <p:cNvPicPr>
            <a:picLocks noChangeAspect="1"/>
          </p:cNvPicPr>
          <p:nvPr/>
        </p:nvPicPr>
        <p:blipFill>
          <a:blip r:embed="rId5"/>
          <a:srcRect t="2021" r="-2" b="40015"/>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31355453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women in a room&#10;&#10;Description automatically generated">
            <a:extLst>
              <a:ext uri="{FF2B5EF4-FFF2-40B4-BE49-F238E27FC236}">
                <a16:creationId xmlns:a16="http://schemas.microsoft.com/office/drawing/2014/main" id="{6527D9B6-A5D3-98F1-2B29-5212CCC6C00B}"/>
              </a:ext>
            </a:extLst>
          </p:cNvPr>
          <p:cNvPicPr>
            <a:picLocks noChangeAspect="1"/>
          </p:cNvPicPr>
          <p:nvPr/>
        </p:nvPicPr>
        <p:blipFill>
          <a:blip r:embed="rId2"/>
          <a:srcRect l="3280"/>
          <a:stretch/>
        </p:blipFill>
        <p:spPr>
          <a:xfrm>
            <a:off x="4166505" y="10"/>
            <a:ext cx="4444096" cy="3067040"/>
          </a:xfrm>
          <a:prstGeom prst="rect">
            <a:avLst/>
          </a:prstGeom>
        </p:spPr>
      </p:pic>
      <p:pic>
        <p:nvPicPr>
          <p:cNvPr id="15" name="Picture 14" descr="A group of people in a classroom&#10;&#10;Description automatically generated">
            <a:extLst>
              <a:ext uri="{FF2B5EF4-FFF2-40B4-BE49-F238E27FC236}">
                <a16:creationId xmlns:a16="http://schemas.microsoft.com/office/drawing/2014/main" id="{A8B1E825-D945-6BD1-0A13-943BFC65034C}"/>
              </a:ext>
            </a:extLst>
          </p:cNvPr>
          <p:cNvPicPr>
            <a:picLocks noChangeAspect="1"/>
          </p:cNvPicPr>
          <p:nvPr/>
        </p:nvPicPr>
        <p:blipFill>
          <a:blip r:embed="rId3"/>
          <a:srcRect t="29141" r="2" b="21625"/>
          <a:stretch/>
        </p:blipFill>
        <p:spPr>
          <a:xfrm>
            <a:off x="-1" y="3790950"/>
            <a:ext cx="8305800" cy="3067051"/>
          </a:xfrm>
          <a:prstGeom prst="rect">
            <a:avLst/>
          </a:prstGeom>
        </p:spPr>
      </p:pic>
      <p:sp>
        <p:nvSpPr>
          <p:cNvPr id="65" name="Freeform: Shape 64">
            <a:extLst>
              <a:ext uri="{FF2B5EF4-FFF2-40B4-BE49-F238E27FC236}">
                <a16:creationId xmlns:a16="http://schemas.microsoft.com/office/drawing/2014/main" id="{EA518CE4-E4D4-4D8A-980F-6D692AC9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155454" cy="4845530"/>
          </a:xfrm>
          <a:custGeom>
            <a:avLst/>
            <a:gdLst>
              <a:gd name="connsiteX0" fmla="*/ 0 w 5155454"/>
              <a:gd name="connsiteY0" fmla="*/ 0 h 4845530"/>
              <a:gd name="connsiteX1" fmla="*/ 4766270 w 5155454"/>
              <a:gd name="connsiteY1" fmla="*/ 0 h 4845530"/>
              <a:gd name="connsiteX2" fmla="*/ 4896671 w 5155454"/>
              <a:gd name="connsiteY2" fmla="*/ 270697 h 4845530"/>
              <a:gd name="connsiteX3" fmla="*/ 5155454 w 5155454"/>
              <a:gd name="connsiteY3" fmla="*/ 1552495 h 4845530"/>
              <a:gd name="connsiteX4" fmla="*/ 1862419 w 5155454"/>
              <a:gd name="connsiteY4" fmla="*/ 4845530 h 4845530"/>
              <a:gd name="connsiteX5" fmla="*/ 21252 w 5155454"/>
              <a:gd name="connsiteY5" fmla="*/ 4283132 h 4845530"/>
              <a:gd name="connsiteX6" fmla="*/ 0 w 5155454"/>
              <a:gd name="connsiteY6" fmla="*/ 4267240 h 484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55454" h="4845530">
                <a:moveTo>
                  <a:pt x="0" y="0"/>
                </a:moveTo>
                <a:lnTo>
                  <a:pt x="4766270" y="0"/>
                </a:lnTo>
                <a:lnTo>
                  <a:pt x="4896671" y="270697"/>
                </a:lnTo>
                <a:cubicBezTo>
                  <a:pt x="5063308" y="664671"/>
                  <a:pt x="5155454" y="1097822"/>
                  <a:pt x="5155454" y="1552495"/>
                </a:cubicBezTo>
                <a:cubicBezTo>
                  <a:pt x="5155454" y="3371188"/>
                  <a:pt x="3681112" y="4845530"/>
                  <a:pt x="1862419" y="4845530"/>
                </a:cubicBezTo>
                <a:cubicBezTo>
                  <a:pt x="1180409" y="4845530"/>
                  <a:pt x="546824" y="4638201"/>
                  <a:pt x="21252" y="4283132"/>
                </a:cubicBezTo>
                <a:lnTo>
                  <a:pt x="0" y="426724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people around a table&#10;&#10;Description automatically generated">
            <a:extLst>
              <a:ext uri="{FF2B5EF4-FFF2-40B4-BE49-F238E27FC236}">
                <a16:creationId xmlns:a16="http://schemas.microsoft.com/office/drawing/2014/main" id="{4250CD24-41A8-8ECD-D6D7-298EEB47DDD3}"/>
              </a:ext>
            </a:extLst>
          </p:cNvPr>
          <p:cNvPicPr>
            <a:picLocks noChangeAspect="1"/>
          </p:cNvPicPr>
          <p:nvPr/>
        </p:nvPicPr>
        <p:blipFill>
          <a:blip r:embed="rId4"/>
          <a:srcRect l="13625" r="6632" b="1"/>
          <a:stretch/>
        </p:blipFill>
        <p:spPr>
          <a:xfrm>
            <a:off x="1" y="2"/>
            <a:ext cx="5017099" cy="4718647"/>
          </a:xfrm>
          <a:custGeom>
            <a:avLst/>
            <a:gdLst/>
            <a:ahLst/>
            <a:cxnLst/>
            <a:rect l="l" t="t" r="r" b="b"/>
            <a:pathLst>
              <a:path w="5017099" h="4718647">
                <a:moveTo>
                  <a:pt x="0" y="0"/>
                </a:moveTo>
                <a:lnTo>
                  <a:pt x="4599738" y="0"/>
                </a:lnTo>
                <a:lnTo>
                  <a:pt x="4636346" y="60259"/>
                </a:lnTo>
                <a:cubicBezTo>
                  <a:pt x="4879170" y="507256"/>
                  <a:pt x="5017099" y="1019504"/>
                  <a:pt x="5017099" y="1563967"/>
                </a:cubicBezTo>
                <a:cubicBezTo>
                  <a:pt x="5017099" y="3306249"/>
                  <a:pt x="3604701" y="4718647"/>
                  <a:pt x="1862419" y="4718647"/>
                </a:cubicBezTo>
                <a:cubicBezTo>
                  <a:pt x="1209063" y="4718647"/>
                  <a:pt x="602098" y="4520029"/>
                  <a:pt x="98607" y="4179877"/>
                </a:cubicBezTo>
                <a:lnTo>
                  <a:pt x="0" y="4106140"/>
                </a:lnTo>
                <a:close/>
              </a:path>
            </a:pathLst>
          </a:custGeom>
        </p:spPr>
      </p:pic>
      <p:sp>
        <p:nvSpPr>
          <p:cNvPr id="67" name="Freeform: Shape 66">
            <a:extLst>
              <a:ext uri="{FF2B5EF4-FFF2-40B4-BE49-F238E27FC236}">
                <a16:creationId xmlns:a16="http://schemas.microsoft.com/office/drawing/2014/main" id="{F82BF3E2-EB0E-40D6-8835-2367A5316C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8480" y="1563968"/>
            <a:ext cx="6043520" cy="5294033"/>
          </a:xfrm>
          <a:custGeom>
            <a:avLst/>
            <a:gdLst>
              <a:gd name="connsiteX0" fmla="*/ 3600823 w 6043520"/>
              <a:gd name="connsiteY0" fmla="*/ 0 h 5294033"/>
              <a:gd name="connsiteX1" fmla="*/ 5891281 w 6043520"/>
              <a:gd name="connsiteY1" fmla="*/ 822253 h 5294033"/>
              <a:gd name="connsiteX2" fmla="*/ 6043520 w 6043520"/>
              <a:gd name="connsiteY2" fmla="*/ 960617 h 5294033"/>
              <a:gd name="connsiteX3" fmla="*/ 6043520 w 6043520"/>
              <a:gd name="connsiteY3" fmla="*/ 5294033 h 5294033"/>
              <a:gd name="connsiteX4" fmla="*/ 423445 w 6043520"/>
              <a:gd name="connsiteY4" fmla="*/ 5294033 h 5294033"/>
              <a:gd name="connsiteX5" fmla="*/ 282971 w 6043520"/>
              <a:gd name="connsiteY5" fmla="*/ 5002426 h 5294033"/>
              <a:gd name="connsiteX6" fmla="*/ 0 w 6043520"/>
              <a:gd name="connsiteY6" fmla="*/ 3600823 h 5294033"/>
              <a:gd name="connsiteX7" fmla="*/ 3600823 w 6043520"/>
              <a:gd name="connsiteY7" fmla="*/ 0 h 5294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43520" h="5294033">
                <a:moveTo>
                  <a:pt x="3600823" y="0"/>
                </a:moveTo>
                <a:cubicBezTo>
                  <a:pt x="4470871" y="0"/>
                  <a:pt x="5268847" y="308574"/>
                  <a:pt x="5891281" y="822253"/>
                </a:cubicBezTo>
                <a:lnTo>
                  <a:pt x="6043520" y="960617"/>
                </a:lnTo>
                <a:lnTo>
                  <a:pt x="6043520" y="5294033"/>
                </a:lnTo>
                <a:lnTo>
                  <a:pt x="423445" y="5294033"/>
                </a:lnTo>
                <a:lnTo>
                  <a:pt x="282971" y="5002426"/>
                </a:lnTo>
                <a:cubicBezTo>
                  <a:pt x="100759" y="4571630"/>
                  <a:pt x="0" y="4097993"/>
                  <a:pt x="0" y="3600823"/>
                </a:cubicBezTo>
                <a:cubicBezTo>
                  <a:pt x="0" y="1612143"/>
                  <a:pt x="1612143" y="0"/>
                  <a:pt x="36008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descr="A group of people sitting in a classroom&#10;&#10;Description automatically generated">
            <a:extLst>
              <a:ext uri="{FF2B5EF4-FFF2-40B4-BE49-F238E27FC236}">
                <a16:creationId xmlns:a16="http://schemas.microsoft.com/office/drawing/2014/main" id="{AFA682CA-BAF4-0CE3-D0D8-4BB14C1F5331}"/>
              </a:ext>
            </a:extLst>
          </p:cNvPr>
          <p:cNvPicPr>
            <a:picLocks noChangeAspect="1"/>
          </p:cNvPicPr>
          <p:nvPr/>
        </p:nvPicPr>
        <p:blipFill>
          <a:blip r:embed="rId5"/>
          <a:srcRect l="9331" r="14220" b="-2"/>
          <a:stretch/>
        </p:blipFill>
        <p:spPr>
          <a:xfrm>
            <a:off x="6283728" y="1699213"/>
            <a:ext cx="5908273" cy="5158786"/>
          </a:xfrm>
          <a:custGeom>
            <a:avLst/>
            <a:gdLst/>
            <a:ahLst/>
            <a:cxnLst/>
            <a:rect l="l" t="t" r="r" b="b"/>
            <a:pathLst>
              <a:path w="5908273" h="5158786">
                <a:moveTo>
                  <a:pt x="3465576" y="0"/>
                </a:moveTo>
                <a:cubicBezTo>
                  <a:pt x="4302945" y="0"/>
                  <a:pt x="5070948" y="296984"/>
                  <a:pt x="5670004" y="791369"/>
                </a:cubicBezTo>
                <a:lnTo>
                  <a:pt x="5908273" y="1007923"/>
                </a:lnTo>
                <a:lnTo>
                  <a:pt x="5908273" y="5158786"/>
                </a:lnTo>
                <a:lnTo>
                  <a:pt x="443374" y="5158786"/>
                </a:lnTo>
                <a:lnTo>
                  <a:pt x="418277" y="5117476"/>
                </a:lnTo>
                <a:cubicBezTo>
                  <a:pt x="151523" y="4626427"/>
                  <a:pt x="0" y="4063697"/>
                  <a:pt x="0" y="3465576"/>
                </a:cubicBezTo>
                <a:cubicBezTo>
                  <a:pt x="0" y="1551591"/>
                  <a:pt x="1551591" y="0"/>
                  <a:pt x="3465576" y="0"/>
                </a:cubicBezTo>
                <a:close/>
              </a:path>
            </a:pathLst>
          </a:custGeom>
        </p:spPr>
      </p:pic>
      <p:sp>
        <p:nvSpPr>
          <p:cNvPr id="69" name="Oval 68">
            <a:extLst>
              <a:ext uri="{FF2B5EF4-FFF2-40B4-BE49-F238E27FC236}">
                <a16:creationId xmlns:a16="http://schemas.microsoft.com/office/drawing/2014/main" id="{481E86DD-89E6-42B2-8675-84B7C56BFF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0534" y="1716727"/>
            <a:ext cx="4572000" cy="4572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person and person sitting in a room&#10;&#10;Description automatically generated">
            <a:extLst>
              <a:ext uri="{FF2B5EF4-FFF2-40B4-BE49-F238E27FC236}">
                <a16:creationId xmlns:a16="http://schemas.microsoft.com/office/drawing/2014/main" id="{5840B394-CC3A-E842-3A06-2FD07CD83DEA}"/>
              </a:ext>
            </a:extLst>
          </p:cNvPr>
          <p:cNvPicPr>
            <a:picLocks noChangeAspect="1"/>
          </p:cNvPicPr>
          <p:nvPr/>
        </p:nvPicPr>
        <p:blipFill>
          <a:blip r:embed="rId6"/>
          <a:srcRect l="28748" r="4501" b="-1"/>
          <a:stretch/>
        </p:blipFill>
        <p:spPr>
          <a:xfrm>
            <a:off x="3287694" y="1853886"/>
            <a:ext cx="4297680" cy="4297680"/>
          </a:xfrm>
          <a:custGeom>
            <a:avLst/>
            <a:gdLst/>
            <a:ahLst/>
            <a:cxnLst/>
            <a:rect l="l" t="t" r="r" b="b"/>
            <a:pathLst>
              <a:path w="4297680" h="4297680">
                <a:moveTo>
                  <a:pt x="2148840" y="0"/>
                </a:moveTo>
                <a:cubicBezTo>
                  <a:pt x="3335612" y="0"/>
                  <a:pt x="4297680" y="962068"/>
                  <a:pt x="4297680" y="2148840"/>
                </a:cubicBezTo>
                <a:cubicBezTo>
                  <a:pt x="4297680" y="3335612"/>
                  <a:pt x="3335612" y="4297680"/>
                  <a:pt x="2148840" y="4297680"/>
                </a:cubicBezTo>
                <a:cubicBezTo>
                  <a:pt x="962068" y="4297680"/>
                  <a:pt x="0" y="3335612"/>
                  <a:pt x="0" y="2148840"/>
                </a:cubicBezTo>
                <a:cubicBezTo>
                  <a:pt x="0" y="962068"/>
                  <a:pt x="962068" y="0"/>
                  <a:pt x="2148840" y="0"/>
                </a:cubicBezTo>
                <a:close/>
              </a:path>
            </a:pathLst>
          </a:custGeom>
        </p:spPr>
      </p:pic>
      <p:sp>
        <p:nvSpPr>
          <p:cNvPr id="71" name="Freeform: Shape 70">
            <a:extLst>
              <a:ext uri="{FF2B5EF4-FFF2-40B4-BE49-F238E27FC236}">
                <a16:creationId xmlns:a16="http://schemas.microsoft.com/office/drawing/2014/main" id="{5EFE9E4D-D93B-4B04-A3B5-234F5DBB9E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2313" y="-1"/>
            <a:ext cx="4444096" cy="3211788"/>
          </a:xfrm>
          <a:custGeom>
            <a:avLst/>
            <a:gdLst>
              <a:gd name="connsiteX0" fmla="*/ 5102 w 4444096"/>
              <a:gd name="connsiteY0" fmla="*/ 0 h 3211788"/>
              <a:gd name="connsiteX1" fmla="*/ 4444096 w 4444096"/>
              <a:gd name="connsiteY1" fmla="*/ 0 h 3211788"/>
              <a:gd name="connsiteX2" fmla="*/ 4444096 w 4444096"/>
              <a:gd name="connsiteY2" fmla="*/ 2908319 h 3211788"/>
              <a:gd name="connsiteX3" fmla="*/ 4321598 w 4444096"/>
              <a:gd name="connsiteY3" fmla="*/ 2967330 h 3211788"/>
              <a:gd name="connsiteX4" fmla="*/ 3110753 w 4444096"/>
              <a:gd name="connsiteY4" fmla="*/ 3211788 h 3211788"/>
              <a:gd name="connsiteX5" fmla="*/ 0 w 4444096"/>
              <a:gd name="connsiteY5" fmla="*/ 101035 h 32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44096" h="3211788">
                <a:moveTo>
                  <a:pt x="5102" y="0"/>
                </a:moveTo>
                <a:lnTo>
                  <a:pt x="4444096" y="0"/>
                </a:lnTo>
                <a:lnTo>
                  <a:pt x="4444096" y="2908319"/>
                </a:lnTo>
                <a:lnTo>
                  <a:pt x="4321598" y="2967330"/>
                </a:lnTo>
                <a:cubicBezTo>
                  <a:pt x="3949433" y="3124742"/>
                  <a:pt x="3540258" y="3211788"/>
                  <a:pt x="3110753" y="3211788"/>
                </a:cubicBezTo>
                <a:cubicBezTo>
                  <a:pt x="1392732" y="3211788"/>
                  <a:pt x="0" y="1819056"/>
                  <a:pt x="0" y="10103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panose="020F0502020204030204"/>
            </a:endParaRPr>
          </a:p>
        </p:txBody>
      </p:sp>
      <p:pic>
        <p:nvPicPr>
          <p:cNvPr id="5" name="Content Placeholder 4" descr="A group of people standing in a line&#10;&#10;Description automatically generated">
            <a:extLst>
              <a:ext uri="{FF2B5EF4-FFF2-40B4-BE49-F238E27FC236}">
                <a16:creationId xmlns:a16="http://schemas.microsoft.com/office/drawing/2014/main" id="{F66B8F07-166F-0C89-D22E-2029AFF55C41}"/>
              </a:ext>
            </a:extLst>
          </p:cNvPr>
          <p:cNvPicPr>
            <a:picLocks noChangeAspect="1"/>
          </p:cNvPicPr>
          <p:nvPr/>
        </p:nvPicPr>
        <p:blipFill>
          <a:blip r:embed="rId7"/>
          <a:srcRect r="-3" b="5074"/>
          <a:stretch/>
        </p:blipFill>
        <p:spPr>
          <a:xfrm>
            <a:off x="7928700" y="-1"/>
            <a:ext cx="4277711" cy="3045402"/>
          </a:xfrm>
          <a:custGeom>
            <a:avLst/>
            <a:gdLst/>
            <a:ahLst/>
            <a:cxnLst/>
            <a:rect l="l" t="t" r="r" b="b"/>
            <a:pathLst>
              <a:path w="4277711" h="3045402">
                <a:moveTo>
                  <a:pt x="5102" y="0"/>
                </a:moveTo>
                <a:lnTo>
                  <a:pt x="4277711" y="0"/>
                </a:lnTo>
                <a:lnTo>
                  <a:pt x="4277711" y="2723810"/>
                </a:lnTo>
                <a:lnTo>
                  <a:pt x="4090449" y="2814019"/>
                </a:lnTo>
                <a:cubicBezTo>
                  <a:pt x="3738190" y="2963012"/>
                  <a:pt x="3350901" y="3045402"/>
                  <a:pt x="2944368" y="3045402"/>
                </a:cubicBezTo>
                <a:cubicBezTo>
                  <a:pt x="1318238" y="3045402"/>
                  <a:pt x="0" y="1727164"/>
                  <a:pt x="0" y="101034"/>
                </a:cubicBezTo>
                <a:close/>
              </a:path>
            </a:pathLst>
          </a:custGeom>
        </p:spPr>
      </p:pic>
    </p:spTree>
    <p:extLst>
      <p:ext uri="{BB962C8B-B14F-4D97-AF65-F5344CB8AC3E}">
        <p14:creationId xmlns:p14="http://schemas.microsoft.com/office/powerpoint/2010/main" val="3102369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Shape 48">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D5077CA-CACE-C81A-5AA8-6A8BB273540B}"/>
              </a:ext>
            </a:extLst>
          </p:cNvPr>
          <p:cNvSpPr>
            <a:spLocks noGrp="1"/>
          </p:cNvSpPr>
          <p:nvPr>
            <p:ph type="title"/>
          </p:nvPr>
        </p:nvSpPr>
        <p:spPr>
          <a:xfrm>
            <a:off x="838200" y="713312"/>
            <a:ext cx="4038600" cy="1685504"/>
          </a:xfrm>
        </p:spPr>
        <p:txBody>
          <a:bodyPr>
            <a:normAutofit fontScale="90000"/>
          </a:bodyPr>
          <a:lstStyle/>
          <a:p>
            <a:r>
              <a:rPr lang="en-HR" b="1" kern="100" dirty="0">
                <a:latin typeface="Aptos" panose="020B0004020202020204" pitchFamily="34" charset="0"/>
                <a:ea typeface="Aptos" panose="020B0004020202020204" pitchFamily="34" charset="0"/>
                <a:cs typeface="Times New Roman" panose="02020603050405020304" pitchFamily="18" charset="0"/>
              </a:rPr>
              <a:t>Profesionalni razvoj učitelja </a:t>
            </a:r>
            <a:r>
              <a:rPr lang="en-US" b="1" kern="100" dirty="0" err="1">
                <a:latin typeface="Aptos" panose="020B0004020202020204" pitchFamily="34" charset="0"/>
                <a:ea typeface="Aptos" panose="020B0004020202020204" pitchFamily="34" charset="0"/>
                <a:cs typeface="Times New Roman" panose="02020603050405020304" pitchFamily="18" charset="0"/>
              </a:rPr>
              <a:t>i</a:t>
            </a:r>
            <a:r>
              <a:rPr lang="en-HR" b="1" kern="100" dirty="0">
                <a:latin typeface="Aptos" panose="020B0004020202020204" pitchFamily="34" charset="0"/>
                <a:ea typeface="Aptos" panose="020B0004020202020204" pitchFamily="34" charset="0"/>
                <a:cs typeface="Times New Roman" panose="02020603050405020304" pitchFamily="18" charset="0"/>
              </a:rPr>
              <a:t> nastavnika</a:t>
            </a:r>
            <a:br>
              <a:rPr lang="en-HR" kern="100" dirty="0">
                <a:latin typeface="Aptos" panose="020B0004020202020204" pitchFamily="34" charset="0"/>
                <a:ea typeface="Aptos" panose="020B0004020202020204" pitchFamily="34" charset="0"/>
                <a:cs typeface="Times New Roman" panose="02020603050405020304" pitchFamily="18" charset="0"/>
              </a:rPr>
            </a:br>
            <a:endParaRPr lang="en-HR" dirty="0"/>
          </a:p>
        </p:txBody>
      </p:sp>
      <p:sp>
        <p:nvSpPr>
          <p:cNvPr id="3" name="Content Placeholder 2">
            <a:extLst>
              <a:ext uri="{FF2B5EF4-FFF2-40B4-BE49-F238E27FC236}">
                <a16:creationId xmlns:a16="http://schemas.microsoft.com/office/drawing/2014/main" id="{3BA8B1E9-82EF-B601-8D1A-01C1CFE94A7F}"/>
              </a:ext>
            </a:extLst>
          </p:cNvPr>
          <p:cNvSpPr>
            <a:spLocks noGrp="1"/>
          </p:cNvSpPr>
          <p:nvPr>
            <p:ph idx="1"/>
          </p:nvPr>
        </p:nvSpPr>
        <p:spPr>
          <a:xfrm>
            <a:off x="5529564" y="713312"/>
            <a:ext cx="6393717" cy="5960203"/>
          </a:xfrm>
        </p:spPr>
        <p:txBody>
          <a:bodyPr anchor="ctr">
            <a:normAutofit fontScale="70000" lnSpcReduction="20000"/>
          </a:bodyPr>
          <a:lstStyle/>
          <a:p>
            <a:pPr marL="342900" lvl="0" indent="-342900">
              <a:lnSpc>
                <a:spcPct val="120000"/>
              </a:lnSpc>
              <a:spcBef>
                <a:spcPts val="600"/>
              </a:spcBef>
              <a:buSzPts val="1000"/>
              <a:buFont typeface="Symbol" pitchFamily="2" charset="2"/>
              <a:buChar char=""/>
              <a:tabLst>
                <a:tab pos="457200" algn="l"/>
              </a:tabLst>
            </a:pPr>
            <a:r>
              <a:rPr lang="en-HR" sz="3100" b="1" kern="100" dirty="0">
                <a:effectLst/>
                <a:latin typeface="Aptos" panose="020B0004020202020204" pitchFamily="34" charset="0"/>
                <a:ea typeface="Aptos" panose="020B0004020202020204" pitchFamily="34" charset="0"/>
                <a:cs typeface="Times New Roman" panose="02020603050405020304" pitchFamily="18" charset="0"/>
              </a:rPr>
              <a:t>Važnost usavršavanja:</a:t>
            </a:r>
            <a:endParaRPr lang="en-HR" sz="3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20000"/>
              </a:lnSpc>
              <a:spcBef>
                <a:spcPts val="600"/>
              </a:spcBef>
              <a:buSzPts val="1000"/>
              <a:buFont typeface="Courier New" panose="02070309020205020404" pitchFamily="49" charset="0"/>
              <a:buChar char="o"/>
              <a:tabLst>
                <a:tab pos="914400" algn="l"/>
              </a:tabLst>
            </a:pPr>
            <a:r>
              <a:rPr lang="en-HR" sz="3100" b="1" kern="100" dirty="0">
                <a:effectLst/>
                <a:latin typeface="Aptos" panose="020B0004020202020204" pitchFamily="34" charset="0"/>
                <a:ea typeface="Aptos" panose="020B0004020202020204" pitchFamily="34" charset="0"/>
                <a:cs typeface="Times New Roman" panose="02020603050405020304" pitchFamily="18" charset="0"/>
              </a:rPr>
              <a:t>prilagodba</a:t>
            </a:r>
            <a:r>
              <a:rPr lang="en-HR" sz="3100" kern="100" dirty="0">
                <a:effectLst/>
                <a:latin typeface="Aptos" panose="020B0004020202020204" pitchFamily="34" charset="0"/>
                <a:ea typeface="Aptos" panose="020B0004020202020204" pitchFamily="34" charset="0"/>
                <a:cs typeface="Times New Roman" panose="02020603050405020304" pitchFamily="18" charset="0"/>
              </a:rPr>
              <a:t> novim trendovima, pedagogijama, tehnologijama u obrazovanju</a:t>
            </a:r>
          </a:p>
          <a:p>
            <a:pPr marL="742950" lvl="1" indent="-285750">
              <a:lnSpc>
                <a:spcPct val="120000"/>
              </a:lnSpc>
              <a:spcBef>
                <a:spcPts val="600"/>
              </a:spcBef>
              <a:buSzPts val="1000"/>
              <a:buFont typeface="Courier New" panose="02070309020205020404" pitchFamily="49" charset="0"/>
              <a:buChar char="o"/>
              <a:tabLst>
                <a:tab pos="914400" algn="l"/>
              </a:tabLst>
            </a:pPr>
            <a:r>
              <a:rPr lang="hr-HR" sz="3100" kern="100" dirty="0">
                <a:latin typeface="Aptos" panose="020B0004020202020204" pitchFamily="34" charset="0"/>
                <a:ea typeface="Aptos" panose="020B0004020202020204" pitchFamily="34" charset="0"/>
                <a:cs typeface="Times New Roman" panose="02020603050405020304" pitchFamily="18" charset="0"/>
              </a:rPr>
              <a:t>podrška razvoju </a:t>
            </a:r>
            <a:r>
              <a:rPr lang="en-HR" sz="3100" kern="100" dirty="0">
                <a:effectLst/>
                <a:latin typeface="Aptos" panose="020B0004020202020204" pitchFamily="34" charset="0"/>
                <a:ea typeface="Aptos" panose="020B0004020202020204" pitchFamily="34" charset="0"/>
                <a:cs typeface="Times New Roman" panose="02020603050405020304" pitchFamily="18" charset="0"/>
              </a:rPr>
              <a:t>učenika.</a:t>
            </a:r>
          </a:p>
          <a:p>
            <a:pPr marL="342900" lvl="0" indent="-342900">
              <a:lnSpc>
                <a:spcPct val="120000"/>
              </a:lnSpc>
              <a:spcBef>
                <a:spcPts val="600"/>
              </a:spcBef>
              <a:buSzPts val="1000"/>
              <a:buFont typeface="Symbol" pitchFamily="2" charset="2"/>
              <a:buChar char=""/>
              <a:tabLst>
                <a:tab pos="457200" algn="l"/>
              </a:tabLst>
            </a:pPr>
            <a:r>
              <a:rPr lang="en-HR" sz="3100" b="1" kern="100" dirty="0">
                <a:effectLst/>
                <a:latin typeface="Aptos" panose="020B0004020202020204" pitchFamily="34" charset="0"/>
                <a:ea typeface="Aptos" panose="020B0004020202020204" pitchFamily="34" charset="0"/>
                <a:cs typeface="Times New Roman" panose="02020603050405020304" pitchFamily="18" charset="0"/>
              </a:rPr>
              <a:t>Povezanost s promjenama u društvu:</a:t>
            </a:r>
            <a:endParaRPr lang="en-HR" sz="31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lnSpc>
                <a:spcPct val="120000"/>
              </a:lnSpc>
              <a:spcBef>
                <a:spcPts val="600"/>
              </a:spcBef>
              <a:buSzPts val="1000"/>
              <a:buFont typeface="Courier New" panose="02070309020205020404" pitchFamily="49" charset="0"/>
              <a:buChar char="o"/>
              <a:tabLst>
                <a:tab pos="914400" algn="l"/>
              </a:tabLst>
            </a:pPr>
            <a:r>
              <a:rPr lang="hr-HR" sz="3100" kern="100" noProof="0" dirty="0">
                <a:effectLst/>
                <a:latin typeface="Aptos" panose="020B0004020202020204" pitchFamily="34" charset="0"/>
                <a:ea typeface="Aptos" panose="020B0004020202020204" pitchFamily="34" charset="0"/>
                <a:cs typeface="Times New Roman" panose="02020603050405020304" pitchFamily="18" charset="0"/>
              </a:rPr>
              <a:t>društvene promjene utječu na način života, rada, učenja </a:t>
            </a:r>
            <a:r>
              <a:rPr lang="hr-HR" sz="3100" kern="100" noProof="0" dirty="0">
                <a:latin typeface="Aptos" panose="020B0004020202020204" pitchFamily="34" charset="0"/>
                <a:ea typeface="Aptos" panose="020B0004020202020204" pitchFamily="34" charset="0"/>
                <a:cs typeface="Times New Roman" panose="02020603050405020304" pitchFamily="18" charset="0"/>
              </a:rPr>
              <a:t>i poučavanja</a:t>
            </a:r>
          </a:p>
          <a:p>
            <a:pPr marL="742950" lvl="1" indent="-285750">
              <a:lnSpc>
                <a:spcPct val="120000"/>
              </a:lnSpc>
              <a:spcBef>
                <a:spcPts val="600"/>
              </a:spcBef>
              <a:buSzPts val="1000"/>
              <a:buFont typeface="Courier New" panose="02070309020205020404" pitchFamily="49" charset="0"/>
              <a:buChar char="o"/>
              <a:tabLst>
                <a:tab pos="914400" algn="l"/>
              </a:tabLst>
            </a:pPr>
            <a:r>
              <a:rPr lang="hr-HR" sz="3100" kern="100" noProof="0" dirty="0">
                <a:latin typeface="Aptos" panose="020B0004020202020204" pitchFamily="34" charset="0"/>
                <a:ea typeface="Aptos" panose="020B0004020202020204" pitchFamily="34" charset="0"/>
                <a:cs typeface="Times New Roman" panose="02020603050405020304" pitchFamily="18" charset="0"/>
              </a:rPr>
              <a:t>nove tehnologije i dostupnost informacija - učenici imaju drugačije načine učenja i komunikacije</a:t>
            </a:r>
          </a:p>
          <a:p>
            <a:pPr marL="742950" lvl="1" indent="-285750">
              <a:lnSpc>
                <a:spcPct val="120000"/>
              </a:lnSpc>
              <a:spcBef>
                <a:spcPts val="600"/>
              </a:spcBef>
              <a:buSzPts val="1000"/>
              <a:buFont typeface="Courier New" panose="02070309020205020404" pitchFamily="49" charset="0"/>
              <a:buChar char="o"/>
              <a:tabLst>
                <a:tab pos="914400" algn="l"/>
              </a:tabLst>
            </a:pPr>
            <a:r>
              <a:rPr lang="hr-HR" sz="3100" b="1" kern="100" noProof="0" dirty="0">
                <a:effectLst/>
                <a:latin typeface="Aptos" panose="020B0004020202020204" pitchFamily="34" charset="0"/>
                <a:ea typeface="Aptos" panose="020B0004020202020204" pitchFamily="34" charset="0"/>
                <a:cs typeface="Times New Roman" panose="02020603050405020304" pitchFamily="18" charset="0"/>
              </a:rPr>
              <a:t>odgovornost</a:t>
            </a:r>
            <a:r>
              <a:rPr lang="en-HR" sz="3100" b="1" kern="100" dirty="0">
                <a:effectLst/>
                <a:latin typeface="Aptos" panose="020B0004020202020204" pitchFamily="34" charset="0"/>
                <a:ea typeface="Aptos" panose="020B0004020202020204" pitchFamily="34" charset="0"/>
                <a:cs typeface="Times New Roman" panose="02020603050405020304" pitchFamily="18" charset="0"/>
              </a:rPr>
              <a:t> učitelja: razumjeti promjene i prilagoditi metode poučavanja s ciljem kvalitetnijeg obrazovanja.</a:t>
            </a:r>
          </a:p>
          <a:p>
            <a:pPr marL="742950" lvl="1" indent="-285750">
              <a:buSzPts val="1000"/>
              <a:buFont typeface="Courier New" panose="02070309020205020404" pitchFamily="49" charset="0"/>
              <a:buChar char="o"/>
              <a:tabLst>
                <a:tab pos="914400" algn="l"/>
              </a:tabLst>
            </a:pPr>
            <a:endParaRPr lang="en-HR" sz="20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lvl="1" indent="-285750">
              <a:buSzPts val="1000"/>
              <a:buFont typeface="Courier New" panose="02070309020205020404" pitchFamily="49" charset="0"/>
              <a:buChar char="o"/>
              <a:tabLst>
                <a:tab pos="914400" algn="l"/>
              </a:tabLst>
            </a:pPr>
            <a:endParaRPr lang="en-HR" sz="20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HR" sz="2000" dirty="0"/>
          </a:p>
        </p:txBody>
      </p:sp>
      <p:sp>
        <p:nvSpPr>
          <p:cNvPr id="4" name="Content Placeholder 2">
            <a:extLst>
              <a:ext uri="{FF2B5EF4-FFF2-40B4-BE49-F238E27FC236}">
                <a16:creationId xmlns:a16="http://schemas.microsoft.com/office/drawing/2014/main" id="{E246E379-2287-8B87-31BE-5FC8B330F6E5}"/>
              </a:ext>
            </a:extLst>
          </p:cNvPr>
          <p:cNvSpPr txBox="1">
            <a:spLocks/>
          </p:cNvSpPr>
          <p:nvPr/>
        </p:nvSpPr>
        <p:spPr>
          <a:xfrm>
            <a:off x="-17858" y="2158225"/>
            <a:ext cx="4693291" cy="3986463"/>
          </a:xfrm>
          <a:prstGeom prst="rect">
            <a:avLst/>
          </a:prstGeom>
          <a:no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600"/>
              </a:spcBef>
            </a:pPr>
            <a:r>
              <a:rPr lang="en-US" sz="2000" dirty="0" err="1"/>
              <a:t>Prilagodba</a:t>
            </a:r>
            <a:r>
              <a:rPr lang="en-US" sz="2000" dirty="0"/>
              <a:t> </a:t>
            </a:r>
            <a:r>
              <a:rPr lang="en-US" sz="2000" dirty="0" err="1"/>
              <a:t>promjenama</a:t>
            </a:r>
            <a:r>
              <a:rPr lang="en-US" sz="2000" dirty="0"/>
              <a:t> </a:t>
            </a:r>
            <a:r>
              <a:rPr lang="en-US" sz="2000" dirty="0" err="1"/>
              <a:t>kao</a:t>
            </a:r>
            <a:r>
              <a:rPr lang="en-US" sz="2000" dirty="0"/>
              <a:t> </a:t>
            </a:r>
            <a:r>
              <a:rPr lang="en-US" sz="2000" dirty="0" err="1"/>
              <a:t>neizbježan</a:t>
            </a:r>
            <a:r>
              <a:rPr lang="en-US" sz="2000" dirty="0"/>
              <a:t> </a:t>
            </a:r>
            <a:r>
              <a:rPr lang="en-US" sz="2000" dirty="0" err="1"/>
              <a:t>dio</a:t>
            </a:r>
            <a:r>
              <a:rPr lang="en-US" sz="2000" dirty="0"/>
              <a:t> </a:t>
            </a:r>
            <a:r>
              <a:rPr lang="en-US" sz="2000" b="1" dirty="0" err="1"/>
              <a:t>suvremenog</a:t>
            </a:r>
            <a:r>
              <a:rPr lang="en-US" sz="2000" b="1" dirty="0"/>
              <a:t> </a:t>
            </a:r>
            <a:r>
              <a:rPr lang="en-US" sz="2000" b="1" dirty="0" err="1"/>
              <a:t>obrazovanja</a:t>
            </a:r>
            <a:endParaRPr lang="en-US" sz="2000" b="1" dirty="0"/>
          </a:p>
          <a:p>
            <a:pPr>
              <a:lnSpc>
                <a:spcPct val="110000"/>
              </a:lnSpc>
              <a:spcBef>
                <a:spcPts val="600"/>
              </a:spcBef>
            </a:pPr>
            <a:r>
              <a:rPr lang="en-US" sz="2000" dirty="0" err="1"/>
              <a:t>Moramo</a:t>
            </a:r>
            <a:r>
              <a:rPr lang="en-US" sz="2000" dirty="0"/>
              <a:t> </a:t>
            </a:r>
            <a:r>
              <a:rPr lang="en-US" sz="2000" dirty="0" err="1"/>
              <a:t>biti</a:t>
            </a:r>
            <a:r>
              <a:rPr lang="en-US" sz="2000" dirty="0"/>
              <a:t> </a:t>
            </a:r>
            <a:r>
              <a:rPr lang="en-US" sz="2000" dirty="0" err="1"/>
              <a:t>spremni</a:t>
            </a:r>
            <a:r>
              <a:rPr lang="en-US" sz="2000" dirty="0"/>
              <a:t> </a:t>
            </a:r>
            <a:r>
              <a:rPr lang="en-US" sz="2000" b="1" dirty="0" err="1"/>
              <a:t>mijenjati</a:t>
            </a:r>
            <a:r>
              <a:rPr lang="en-US" sz="2000" dirty="0"/>
              <a:t> </a:t>
            </a:r>
            <a:r>
              <a:rPr lang="en-US" sz="2000" dirty="0" err="1"/>
              <a:t>svoj</a:t>
            </a:r>
            <a:r>
              <a:rPr lang="en-US" sz="2000" dirty="0"/>
              <a:t> </a:t>
            </a:r>
            <a:r>
              <a:rPr lang="en-US" sz="2000" dirty="0" err="1"/>
              <a:t>pristup</a:t>
            </a:r>
            <a:r>
              <a:rPr lang="en-US" sz="2000" dirty="0"/>
              <a:t> </a:t>
            </a:r>
            <a:r>
              <a:rPr lang="en-US" sz="2000" dirty="0" err="1"/>
              <a:t>učenju</a:t>
            </a:r>
            <a:r>
              <a:rPr lang="en-US" sz="2000" dirty="0"/>
              <a:t>, </a:t>
            </a:r>
            <a:r>
              <a:rPr lang="en-US" sz="2000" dirty="0" err="1"/>
              <a:t>poučavanju</a:t>
            </a:r>
            <a:r>
              <a:rPr lang="en-US" sz="2000" dirty="0"/>
              <a:t>, </a:t>
            </a:r>
            <a:r>
              <a:rPr lang="en-US" sz="2000" dirty="0" err="1"/>
              <a:t>komunikaciji</a:t>
            </a:r>
            <a:r>
              <a:rPr lang="en-US" sz="2000" dirty="0"/>
              <a:t>, </a:t>
            </a:r>
            <a:r>
              <a:rPr lang="en-US" sz="2000" dirty="0" err="1"/>
              <a:t>obrazovnim</a:t>
            </a:r>
            <a:r>
              <a:rPr lang="en-US" sz="2000" dirty="0"/>
              <a:t> </a:t>
            </a:r>
            <a:r>
              <a:rPr lang="en-US" sz="2000" dirty="0" err="1"/>
              <a:t>ciljevima</a:t>
            </a:r>
            <a:r>
              <a:rPr lang="en-US" sz="2000" dirty="0"/>
              <a:t> </a:t>
            </a:r>
            <a:r>
              <a:rPr lang="en-US" sz="2000" dirty="0" err="1"/>
              <a:t>i</a:t>
            </a:r>
            <a:r>
              <a:rPr lang="en-US" sz="2000" dirty="0"/>
              <a:t> </a:t>
            </a:r>
            <a:r>
              <a:rPr lang="en-US" sz="2000" dirty="0" err="1"/>
              <a:t>učenicima</a:t>
            </a:r>
            <a:endParaRPr lang="en-US" sz="2000" dirty="0"/>
          </a:p>
          <a:p>
            <a:pPr>
              <a:lnSpc>
                <a:spcPct val="110000"/>
              </a:lnSpc>
              <a:spcBef>
                <a:spcPts val="600"/>
              </a:spcBef>
            </a:pPr>
            <a:r>
              <a:rPr lang="en-US" sz="2000" dirty="0" err="1"/>
              <a:t>Potreba</a:t>
            </a:r>
            <a:r>
              <a:rPr lang="en-US" sz="2000" dirty="0"/>
              <a:t> za </a:t>
            </a:r>
            <a:r>
              <a:rPr lang="en-US" sz="2000" dirty="0" err="1"/>
              <a:t>kontinuiranim</a:t>
            </a:r>
            <a:r>
              <a:rPr lang="en-US" sz="2000" dirty="0"/>
              <a:t> </a:t>
            </a:r>
            <a:r>
              <a:rPr lang="en-US" sz="2000" dirty="0" err="1"/>
              <a:t>profesionalnim</a:t>
            </a:r>
            <a:r>
              <a:rPr lang="en-US" sz="2000" dirty="0"/>
              <a:t> </a:t>
            </a:r>
            <a:r>
              <a:rPr lang="en-US" sz="2000" dirty="0" err="1"/>
              <a:t>razvojem</a:t>
            </a:r>
            <a:r>
              <a:rPr lang="en-US" sz="2000" dirty="0"/>
              <a:t> </a:t>
            </a:r>
            <a:r>
              <a:rPr lang="en-US" sz="2000" dirty="0" err="1"/>
              <a:t>učitelja</a:t>
            </a:r>
            <a:endParaRPr lang="en-US" sz="2000" dirty="0"/>
          </a:p>
          <a:p>
            <a:pPr>
              <a:lnSpc>
                <a:spcPct val="110000"/>
              </a:lnSpc>
              <a:spcBef>
                <a:spcPts val="600"/>
              </a:spcBef>
            </a:pPr>
            <a:r>
              <a:rPr lang="en-US" sz="2000" b="1" dirty="0" err="1"/>
              <a:t>Cjeloživotno</a:t>
            </a:r>
            <a:r>
              <a:rPr lang="en-US" sz="2000" b="1" dirty="0"/>
              <a:t> </a:t>
            </a:r>
            <a:r>
              <a:rPr lang="en-US" sz="2000" b="1" dirty="0" err="1"/>
              <a:t>učenje</a:t>
            </a:r>
            <a:r>
              <a:rPr lang="en-US" sz="2000" b="1" dirty="0"/>
              <a:t> </a:t>
            </a:r>
            <a:r>
              <a:rPr lang="en-US" sz="2000" dirty="0" err="1"/>
              <a:t>kao</a:t>
            </a:r>
            <a:r>
              <a:rPr lang="en-US" sz="2000" dirty="0"/>
              <a:t> </a:t>
            </a:r>
            <a:r>
              <a:rPr lang="en-US" sz="2000" dirty="0" err="1"/>
              <a:t>ključ</a:t>
            </a:r>
            <a:r>
              <a:rPr lang="en-US" sz="2000" dirty="0"/>
              <a:t> </a:t>
            </a:r>
            <a:r>
              <a:rPr lang="en-US" sz="2000" dirty="0" err="1"/>
              <a:t>uspjeha</a:t>
            </a:r>
            <a:endParaRPr lang="en-US" sz="2000" dirty="0"/>
          </a:p>
          <a:p>
            <a:endParaRPr lang="en-US" dirty="0"/>
          </a:p>
          <a:p>
            <a:endParaRPr lang="en-US" dirty="0"/>
          </a:p>
          <a:p>
            <a:endParaRPr lang="en-HR" dirty="0"/>
          </a:p>
        </p:txBody>
      </p:sp>
    </p:spTree>
    <p:extLst>
      <p:ext uri="{BB962C8B-B14F-4D97-AF65-F5344CB8AC3E}">
        <p14:creationId xmlns:p14="http://schemas.microsoft.com/office/powerpoint/2010/main" val="1463321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holding paper&#10;&#10;Description automatically generated">
            <a:extLst>
              <a:ext uri="{FF2B5EF4-FFF2-40B4-BE49-F238E27FC236}">
                <a16:creationId xmlns:a16="http://schemas.microsoft.com/office/drawing/2014/main" id="{BFDEBC31-C3C8-AE71-14F5-23FDB63B5918}"/>
              </a:ext>
            </a:extLst>
          </p:cNvPr>
          <p:cNvPicPr>
            <a:picLocks noGrp="1" noChangeAspect="1"/>
          </p:cNvPicPr>
          <p:nvPr>
            <p:ph idx="1"/>
          </p:nvPr>
        </p:nvPicPr>
        <p:blipFill>
          <a:blip r:embed="rId2"/>
          <a:srcRect l="6128" t="25095" r="8985" b="23090"/>
          <a:stretch/>
        </p:blipFill>
        <p:spPr>
          <a:xfrm>
            <a:off x="62191" y="960982"/>
            <a:ext cx="12129809" cy="4936035"/>
          </a:xfrm>
        </p:spPr>
      </p:pic>
    </p:spTree>
    <p:extLst>
      <p:ext uri="{BB962C8B-B14F-4D97-AF65-F5344CB8AC3E}">
        <p14:creationId xmlns:p14="http://schemas.microsoft.com/office/powerpoint/2010/main" val="8157485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49A50-3E47-CD71-6554-0174BF23CA59}"/>
              </a:ext>
            </a:extLst>
          </p:cNvPr>
          <p:cNvSpPr>
            <a:spLocks noGrp="1"/>
          </p:cNvSpPr>
          <p:nvPr>
            <p:ph type="title"/>
          </p:nvPr>
        </p:nvSpPr>
        <p:spPr/>
        <p:txBody>
          <a:bodyPr/>
          <a:lstStyle/>
          <a:p>
            <a:r>
              <a:rPr lang="en-HR" dirty="0"/>
              <a:t>Profesionalni razvoj kroz europske perspektive</a:t>
            </a:r>
          </a:p>
        </p:txBody>
      </p:sp>
      <p:sp>
        <p:nvSpPr>
          <p:cNvPr id="3" name="Content Placeholder 2">
            <a:extLst>
              <a:ext uri="{FF2B5EF4-FFF2-40B4-BE49-F238E27FC236}">
                <a16:creationId xmlns:a16="http://schemas.microsoft.com/office/drawing/2014/main" id="{E6482446-FF68-D239-3C0E-AE9E9D7C8ECD}"/>
              </a:ext>
            </a:extLst>
          </p:cNvPr>
          <p:cNvSpPr>
            <a:spLocks noGrp="1"/>
          </p:cNvSpPr>
          <p:nvPr>
            <p:ph idx="1"/>
          </p:nvPr>
        </p:nvSpPr>
        <p:spPr/>
        <p:txBody>
          <a:bodyPr>
            <a:normAutofit/>
          </a:bodyPr>
          <a:lstStyle/>
          <a:p>
            <a:r>
              <a:rPr lang="en-US" sz="2200" i="0" u="none" strike="noStrike" dirty="0">
                <a:solidFill>
                  <a:srgbClr val="000000"/>
                </a:solidFill>
                <a:effectLst/>
              </a:rPr>
              <a:t> </a:t>
            </a:r>
            <a:r>
              <a:rPr lang="en-US" sz="2200" i="0" u="none" strike="noStrike" dirty="0" err="1">
                <a:solidFill>
                  <a:srgbClr val="000000"/>
                </a:solidFill>
                <a:effectLst/>
              </a:rPr>
              <a:t>Međunarodna</a:t>
            </a:r>
            <a:r>
              <a:rPr lang="en-US" sz="2200" i="0" u="none" strike="noStrike" dirty="0">
                <a:solidFill>
                  <a:srgbClr val="000000"/>
                </a:solidFill>
                <a:effectLst/>
              </a:rPr>
              <a:t> </a:t>
            </a:r>
            <a:r>
              <a:rPr lang="en-US" sz="2200" i="0" u="none" strike="noStrike" dirty="0" err="1">
                <a:solidFill>
                  <a:srgbClr val="000000"/>
                </a:solidFill>
                <a:effectLst/>
              </a:rPr>
              <a:t>suradnja</a:t>
            </a:r>
            <a:r>
              <a:rPr lang="en-US" sz="2200" i="0" u="none" strike="noStrike" dirty="0">
                <a:solidFill>
                  <a:srgbClr val="000000"/>
                </a:solidFill>
                <a:effectLst/>
              </a:rPr>
              <a:t> </a:t>
            </a:r>
            <a:r>
              <a:rPr lang="en-US" sz="2200" i="0" u="none" strike="noStrike" dirty="0" err="1">
                <a:solidFill>
                  <a:srgbClr val="000000"/>
                </a:solidFill>
                <a:effectLst/>
              </a:rPr>
              <a:t>i</a:t>
            </a:r>
            <a:r>
              <a:rPr lang="en-US" sz="2200" i="0" u="none" strike="noStrike" dirty="0">
                <a:solidFill>
                  <a:srgbClr val="000000"/>
                </a:solidFill>
                <a:effectLst/>
              </a:rPr>
              <a:t> </a:t>
            </a:r>
            <a:r>
              <a:rPr lang="en-US" sz="2200" i="0" u="none" strike="noStrike" dirty="0" err="1">
                <a:solidFill>
                  <a:srgbClr val="000000"/>
                </a:solidFill>
                <a:effectLst/>
              </a:rPr>
              <a:t>razmjena</a:t>
            </a:r>
            <a:r>
              <a:rPr lang="en-US" sz="2200" i="0" u="none" strike="noStrike" dirty="0">
                <a:solidFill>
                  <a:srgbClr val="000000"/>
                </a:solidFill>
                <a:effectLst/>
              </a:rPr>
              <a:t> </a:t>
            </a:r>
            <a:r>
              <a:rPr lang="en-US" sz="2200" i="0" u="none" strike="noStrike" dirty="0" err="1">
                <a:solidFill>
                  <a:srgbClr val="000000"/>
                </a:solidFill>
                <a:effectLst/>
              </a:rPr>
              <a:t>iskustava</a:t>
            </a:r>
            <a:endParaRPr lang="en-US" sz="2200" dirty="0">
              <a:solidFill>
                <a:srgbClr val="000000"/>
              </a:solidFill>
            </a:endParaRPr>
          </a:p>
          <a:p>
            <a:r>
              <a:rPr lang="en-US" sz="2200" i="0" u="none" strike="noStrike" dirty="0">
                <a:solidFill>
                  <a:srgbClr val="000000"/>
                </a:solidFill>
                <a:effectLst/>
              </a:rPr>
              <a:t> </a:t>
            </a:r>
            <a:r>
              <a:rPr lang="en-US" sz="2200" i="0" u="none" strike="noStrike" dirty="0" err="1">
                <a:solidFill>
                  <a:srgbClr val="000000"/>
                </a:solidFill>
                <a:effectLst/>
              </a:rPr>
              <a:t>Razvoj</a:t>
            </a:r>
            <a:r>
              <a:rPr lang="en-US" sz="2200" i="0" u="none" strike="noStrike" dirty="0">
                <a:solidFill>
                  <a:srgbClr val="000000"/>
                </a:solidFill>
                <a:effectLst/>
              </a:rPr>
              <a:t> </a:t>
            </a:r>
            <a:r>
              <a:rPr lang="en-US" sz="2200" i="0" u="none" strike="noStrike" dirty="0" err="1">
                <a:solidFill>
                  <a:srgbClr val="000000"/>
                </a:solidFill>
                <a:effectLst/>
              </a:rPr>
              <a:t>novih</a:t>
            </a:r>
            <a:r>
              <a:rPr lang="en-US" sz="2200" i="0" u="none" strike="noStrike" dirty="0">
                <a:solidFill>
                  <a:srgbClr val="000000"/>
                </a:solidFill>
                <a:effectLst/>
              </a:rPr>
              <a:t> </a:t>
            </a:r>
            <a:r>
              <a:rPr lang="en-US" sz="2200" i="0" u="none" strike="noStrike" dirty="0" err="1">
                <a:solidFill>
                  <a:srgbClr val="000000"/>
                </a:solidFill>
                <a:effectLst/>
              </a:rPr>
              <a:t>vještina</a:t>
            </a:r>
            <a:r>
              <a:rPr lang="en-US" sz="2200" i="0" u="none" strike="noStrike" dirty="0">
                <a:solidFill>
                  <a:srgbClr val="000000"/>
                </a:solidFill>
                <a:effectLst/>
              </a:rPr>
              <a:t> </a:t>
            </a:r>
            <a:r>
              <a:rPr lang="en-US" sz="2200" i="0" u="none" strike="noStrike" dirty="0" err="1">
                <a:solidFill>
                  <a:srgbClr val="000000"/>
                </a:solidFill>
                <a:effectLst/>
              </a:rPr>
              <a:t>i</a:t>
            </a:r>
            <a:r>
              <a:rPr lang="en-US" sz="2200" i="0" u="none" strike="noStrike" dirty="0">
                <a:solidFill>
                  <a:srgbClr val="000000"/>
                </a:solidFill>
                <a:effectLst/>
              </a:rPr>
              <a:t> </a:t>
            </a:r>
            <a:r>
              <a:rPr lang="en-US" sz="2200" i="0" u="none" strike="noStrike" dirty="0" err="1">
                <a:solidFill>
                  <a:srgbClr val="000000"/>
                </a:solidFill>
                <a:effectLst/>
              </a:rPr>
              <a:t>metoda</a:t>
            </a:r>
            <a:r>
              <a:rPr lang="en-US" sz="2200" i="0" u="none" strike="noStrike" dirty="0">
                <a:solidFill>
                  <a:srgbClr val="000000"/>
                </a:solidFill>
                <a:effectLst/>
              </a:rPr>
              <a:t> </a:t>
            </a:r>
            <a:r>
              <a:rPr lang="en-US" sz="2200" i="0" u="none" strike="noStrike" dirty="0" err="1">
                <a:solidFill>
                  <a:srgbClr val="000000"/>
                </a:solidFill>
                <a:effectLst/>
              </a:rPr>
              <a:t>poučavanja</a:t>
            </a:r>
            <a:endParaRPr lang="en-US" sz="2200" i="0" u="none" strike="noStrike" dirty="0">
              <a:solidFill>
                <a:srgbClr val="000000"/>
              </a:solidFill>
              <a:effectLst/>
            </a:endParaRPr>
          </a:p>
          <a:p>
            <a:r>
              <a:rPr lang="en-US" sz="2200" i="0" u="none" strike="noStrike" dirty="0">
                <a:solidFill>
                  <a:srgbClr val="000000"/>
                </a:solidFill>
                <a:effectLst/>
              </a:rPr>
              <a:t> </a:t>
            </a:r>
            <a:r>
              <a:rPr lang="en-US" sz="2200" i="0" u="none" strike="noStrike" dirty="0" err="1">
                <a:solidFill>
                  <a:srgbClr val="000000"/>
                </a:solidFill>
                <a:effectLst/>
              </a:rPr>
              <a:t>Prilagodba</a:t>
            </a:r>
            <a:r>
              <a:rPr lang="en-US" sz="2200" i="0" u="none" strike="noStrike" dirty="0">
                <a:solidFill>
                  <a:srgbClr val="000000"/>
                </a:solidFill>
                <a:effectLst/>
              </a:rPr>
              <a:t> </a:t>
            </a:r>
            <a:r>
              <a:rPr lang="en-US" sz="2200" i="0" u="none" strike="noStrike" dirty="0" err="1">
                <a:solidFill>
                  <a:srgbClr val="000000"/>
                </a:solidFill>
                <a:effectLst/>
              </a:rPr>
              <a:t>promjenama</a:t>
            </a:r>
            <a:r>
              <a:rPr lang="en-US" sz="2200" i="0" u="none" strike="noStrike" dirty="0">
                <a:solidFill>
                  <a:srgbClr val="000000"/>
                </a:solidFill>
                <a:effectLst/>
              </a:rPr>
              <a:t> u </a:t>
            </a:r>
            <a:r>
              <a:rPr lang="en-US" sz="2200" i="0" u="none" strike="noStrike" dirty="0" err="1">
                <a:solidFill>
                  <a:srgbClr val="000000"/>
                </a:solidFill>
                <a:effectLst/>
              </a:rPr>
              <a:t>društvu</a:t>
            </a:r>
            <a:endParaRPr lang="en-US" sz="2200" i="0" u="none" strike="noStrike" dirty="0">
              <a:solidFill>
                <a:srgbClr val="000000"/>
              </a:solidFill>
              <a:effectLst/>
            </a:endParaRPr>
          </a:p>
          <a:p>
            <a:r>
              <a:rPr lang="en-US" sz="2200" i="0" u="none" strike="noStrike" dirty="0">
                <a:solidFill>
                  <a:srgbClr val="000000"/>
                </a:solidFill>
                <a:effectLst/>
              </a:rPr>
              <a:t> </a:t>
            </a:r>
            <a:r>
              <a:rPr lang="en-US" sz="2200" i="0" u="none" strike="noStrike" dirty="0" err="1">
                <a:solidFill>
                  <a:srgbClr val="000000"/>
                </a:solidFill>
                <a:effectLst/>
              </a:rPr>
              <a:t>Inkluzivno</a:t>
            </a:r>
            <a:r>
              <a:rPr lang="en-US" sz="2200" i="0" u="none" strike="noStrike" dirty="0">
                <a:solidFill>
                  <a:srgbClr val="000000"/>
                </a:solidFill>
                <a:effectLst/>
              </a:rPr>
              <a:t> </a:t>
            </a:r>
            <a:r>
              <a:rPr lang="en-US" sz="2200" i="0" u="none" strike="noStrike" dirty="0" err="1">
                <a:solidFill>
                  <a:srgbClr val="000000"/>
                </a:solidFill>
                <a:effectLst/>
              </a:rPr>
              <a:t>obrazovanje</a:t>
            </a:r>
            <a:endParaRPr lang="en-US" sz="2200" i="0" u="none" strike="noStrike" dirty="0">
              <a:solidFill>
                <a:srgbClr val="000000"/>
              </a:solidFill>
              <a:effectLst/>
            </a:endParaRPr>
          </a:p>
          <a:p>
            <a:r>
              <a:rPr lang="en-US" sz="2200" i="0" u="none" strike="noStrike" dirty="0">
                <a:solidFill>
                  <a:srgbClr val="000000"/>
                </a:solidFill>
                <a:effectLst/>
              </a:rPr>
              <a:t> </a:t>
            </a:r>
            <a:r>
              <a:rPr lang="en-US" sz="2200" i="0" u="none" strike="noStrike" dirty="0" err="1">
                <a:solidFill>
                  <a:srgbClr val="000000"/>
                </a:solidFill>
                <a:effectLst/>
              </a:rPr>
              <a:t>Važnost</a:t>
            </a:r>
            <a:r>
              <a:rPr lang="en-US" sz="2200" i="0" u="none" strike="noStrike" dirty="0">
                <a:solidFill>
                  <a:srgbClr val="000000"/>
                </a:solidFill>
                <a:effectLst/>
              </a:rPr>
              <a:t> </a:t>
            </a:r>
            <a:r>
              <a:rPr lang="en-US" sz="2200" i="0" u="none" strike="noStrike" dirty="0" err="1">
                <a:solidFill>
                  <a:srgbClr val="000000"/>
                </a:solidFill>
                <a:effectLst/>
              </a:rPr>
              <a:t>cjeloživotnog</a:t>
            </a:r>
            <a:r>
              <a:rPr lang="en-US" sz="2200" i="0" u="none" strike="noStrike" dirty="0">
                <a:solidFill>
                  <a:srgbClr val="000000"/>
                </a:solidFill>
                <a:effectLst/>
              </a:rPr>
              <a:t> </a:t>
            </a:r>
            <a:r>
              <a:rPr lang="en-US" sz="2200" i="0" u="none" strike="noStrike" dirty="0" err="1">
                <a:solidFill>
                  <a:srgbClr val="000000"/>
                </a:solidFill>
                <a:effectLst/>
              </a:rPr>
              <a:t>učenja</a:t>
            </a:r>
            <a:endParaRPr lang="en-US" sz="2200" i="0" u="none" strike="noStrike" dirty="0">
              <a:solidFill>
                <a:srgbClr val="000000"/>
              </a:solidFill>
              <a:effectLst/>
            </a:endParaRPr>
          </a:p>
          <a:p>
            <a:pPr marL="0" indent="0" algn="l">
              <a:buNone/>
            </a:pPr>
            <a:endParaRPr lang="en-US" sz="2000" b="0" i="0" u="none" strike="noStrike" dirty="0">
              <a:solidFill>
                <a:srgbClr val="000000"/>
              </a:solidFill>
              <a:effectLst/>
            </a:endParaRPr>
          </a:p>
          <a:p>
            <a:pPr marL="0" indent="0" algn="l">
              <a:buNone/>
            </a:pPr>
            <a:r>
              <a:rPr lang="en-US" sz="2000" b="0" i="0" u="none" strike="noStrike" dirty="0" err="1">
                <a:solidFill>
                  <a:srgbClr val="000000"/>
                </a:solidFill>
                <a:effectLst/>
              </a:rPr>
              <a:t>Profesionalni</a:t>
            </a:r>
            <a:r>
              <a:rPr lang="en-US" sz="2000" b="0" i="0" u="none" strike="noStrike" dirty="0">
                <a:solidFill>
                  <a:srgbClr val="000000"/>
                </a:solidFill>
                <a:effectLst/>
              </a:rPr>
              <a:t> </a:t>
            </a:r>
            <a:r>
              <a:rPr lang="en-US" sz="2000" b="0" i="0" u="none" strike="noStrike" dirty="0" err="1">
                <a:solidFill>
                  <a:srgbClr val="000000"/>
                </a:solidFill>
                <a:effectLst/>
              </a:rPr>
              <a:t>razvoj</a:t>
            </a:r>
            <a:r>
              <a:rPr lang="en-US" sz="2000" b="0" i="0" u="none" strike="noStrike" dirty="0">
                <a:solidFill>
                  <a:srgbClr val="000000"/>
                </a:solidFill>
                <a:effectLst/>
              </a:rPr>
              <a:t> </a:t>
            </a:r>
            <a:r>
              <a:rPr lang="en-US" sz="2000" b="0" i="0" u="none" strike="noStrike" dirty="0" err="1">
                <a:solidFill>
                  <a:srgbClr val="000000"/>
                </a:solidFill>
                <a:effectLst/>
              </a:rPr>
              <a:t>kroz</a:t>
            </a:r>
            <a:r>
              <a:rPr lang="en-US" sz="2000" b="0" i="0" u="none" strike="noStrike" dirty="0">
                <a:solidFill>
                  <a:srgbClr val="000000"/>
                </a:solidFill>
                <a:effectLst/>
              </a:rPr>
              <a:t> </a:t>
            </a:r>
            <a:r>
              <a:rPr lang="en-US" sz="2000" b="0" i="0" u="none" strike="noStrike" dirty="0" err="1">
                <a:solidFill>
                  <a:srgbClr val="000000"/>
                </a:solidFill>
                <a:effectLst/>
              </a:rPr>
              <a:t>europske</a:t>
            </a:r>
            <a:r>
              <a:rPr lang="en-US" sz="2000" b="0" i="0" u="none" strike="noStrike" dirty="0">
                <a:solidFill>
                  <a:srgbClr val="000000"/>
                </a:solidFill>
                <a:effectLst/>
              </a:rPr>
              <a:t> </a:t>
            </a:r>
            <a:r>
              <a:rPr lang="en-US" sz="2000" b="0" i="0" u="none" strike="noStrike" dirty="0" err="1">
                <a:solidFill>
                  <a:srgbClr val="000000"/>
                </a:solidFill>
                <a:effectLst/>
              </a:rPr>
              <a:t>perspektive</a:t>
            </a:r>
            <a:r>
              <a:rPr lang="en-US" sz="2000" b="0" i="0" u="none" strike="noStrike" dirty="0">
                <a:solidFill>
                  <a:srgbClr val="000000"/>
                </a:solidFill>
                <a:effectLst/>
              </a:rPr>
              <a:t> za </a:t>
            </a:r>
            <a:r>
              <a:rPr lang="en-US" sz="2000" b="0" i="0" u="none" strike="noStrike" dirty="0" err="1">
                <a:solidFill>
                  <a:srgbClr val="000000"/>
                </a:solidFill>
                <a:effectLst/>
              </a:rPr>
              <a:t>učitelje</a:t>
            </a:r>
            <a:r>
              <a:rPr lang="en-US" sz="2000" b="0" i="0" u="none" strike="noStrike" dirty="0">
                <a:solidFill>
                  <a:srgbClr val="000000"/>
                </a:solidFill>
                <a:effectLst/>
              </a:rPr>
              <a:t> </a:t>
            </a:r>
            <a:r>
              <a:rPr lang="en-US" sz="2000" b="0" i="0" u="none" strike="noStrike" dirty="0" err="1">
                <a:solidFill>
                  <a:srgbClr val="000000"/>
                </a:solidFill>
                <a:effectLst/>
              </a:rPr>
              <a:t>nije</a:t>
            </a:r>
            <a:r>
              <a:rPr lang="en-US" sz="2000" b="0" i="0" u="none" strike="noStrike" dirty="0">
                <a:solidFill>
                  <a:srgbClr val="000000"/>
                </a:solidFill>
                <a:effectLst/>
              </a:rPr>
              <a:t> </a:t>
            </a:r>
            <a:r>
              <a:rPr lang="en-US" sz="2000" b="0" i="0" u="none" strike="noStrike" dirty="0" err="1">
                <a:solidFill>
                  <a:srgbClr val="000000"/>
                </a:solidFill>
                <a:effectLst/>
              </a:rPr>
              <a:t>samo</a:t>
            </a:r>
            <a:r>
              <a:rPr lang="en-US" sz="2000" b="0" i="0" u="none" strike="noStrike" dirty="0">
                <a:solidFill>
                  <a:srgbClr val="000000"/>
                </a:solidFill>
                <a:effectLst/>
              </a:rPr>
              <a:t> </a:t>
            </a:r>
            <a:r>
              <a:rPr lang="en-US" sz="2000" b="0" i="0" u="none" strike="noStrike" dirty="0" err="1">
                <a:solidFill>
                  <a:srgbClr val="000000"/>
                </a:solidFill>
                <a:effectLst/>
              </a:rPr>
              <a:t>individualna</a:t>
            </a:r>
            <a:r>
              <a:rPr lang="en-US" sz="2000" b="0" i="0" u="none" strike="noStrike" dirty="0">
                <a:solidFill>
                  <a:srgbClr val="000000"/>
                </a:solidFill>
                <a:effectLst/>
              </a:rPr>
              <a:t> </a:t>
            </a:r>
            <a:r>
              <a:rPr lang="en-US" sz="2000" b="0" i="0" u="none" strike="noStrike" dirty="0" err="1">
                <a:solidFill>
                  <a:srgbClr val="000000"/>
                </a:solidFill>
                <a:effectLst/>
              </a:rPr>
              <a:t>korist</a:t>
            </a:r>
            <a:r>
              <a:rPr lang="en-US" sz="2000" b="0" i="0" u="none" strike="noStrike" dirty="0">
                <a:solidFill>
                  <a:srgbClr val="000000"/>
                </a:solidFill>
                <a:effectLst/>
              </a:rPr>
              <a:t>, </a:t>
            </a:r>
            <a:r>
              <a:rPr lang="en-US" sz="2000" b="0" i="0" u="none" strike="noStrike" dirty="0" err="1">
                <a:solidFill>
                  <a:srgbClr val="000000"/>
                </a:solidFill>
                <a:effectLst/>
              </a:rPr>
              <a:t>već</a:t>
            </a:r>
            <a:r>
              <a:rPr lang="en-US" sz="2000" b="0" i="0" u="none" strike="noStrike" dirty="0">
                <a:solidFill>
                  <a:srgbClr val="000000"/>
                </a:solidFill>
                <a:effectLst/>
              </a:rPr>
              <a:t> </a:t>
            </a:r>
            <a:r>
              <a:rPr lang="en-US" sz="2000" b="0" i="0" u="none" strike="noStrike" dirty="0" err="1">
                <a:solidFill>
                  <a:srgbClr val="000000"/>
                </a:solidFill>
                <a:effectLst/>
              </a:rPr>
              <a:t>i</a:t>
            </a:r>
            <a:r>
              <a:rPr lang="en-US" sz="2000" b="0" i="0" u="none" strike="noStrike" dirty="0">
                <a:solidFill>
                  <a:srgbClr val="000000"/>
                </a:solidFill>
                <a:effectLst/>
              </a:rPr>
              <a:t> </a:t>
            </a:r>
            <a:r>
              <a:rPr lang="en-US" sz="2000" b="0" i="0" u="none" strike="noStrike" dirty="0" err="1">
                <a:solidFill>
                  <a:srgbClr val="000000"/>
                </a:solidFill>
                <a:effectLst/>
              </a:rPr>
              <a:t>ključ</a:t>
            </a:r>
            <a:r>
              <a:rPr lang="en-US" sz="2000" b="0" i="0" u="none" strike="noStrike" dirty="0">
                <a:solidFill>
                  <a:srgbClr val="000000"/>
                </a:solidFill>
                <a:effectLst/>
              </a:rPr>
              <a:t> za </a:t>
            </a:r>
            <a:r>
              <a:rPr lang="en-US" sz="2000" b="0" i="0" u="none" strike="noStrike" dirty="0" err="1">
                <a:solidFill>
                  <a:srgbClr val="000000"/>
                </a:solidFill>
                <a:effectLst/>
              </a:rPr>
              <a:t>poboljšanje</a:t>
            </a:r>
            <a:r>
              <a:rPr lang="en-US" sz="2000" b="0" i="0" u="none" strike="noStrike" dirty="0">
                <a:solidFill>
                  <a:srgbClr val="000000"/>
                </a:solidFill>
                <a:effectLst/>
              </a:rPr>
              <a:t> </a:t>
            </a:r>
            <a:r>
              <a:rPr lang="en-US" sz="2000" b="0" i="0" u="none" strike="noStrike" dirty="0" err="1">
                <a:solidFill>
                  <a:srgbClr val="000000"/>
                </a:solidFill>
                <a:effectLst/>
              </a:rPr>
              <a:t>obrazovnog</a:t>
            </a:r>
            <a:r>
              <a:rPr lang="en-US" sz="2000" b="0" i="0" u="none" strike="noStrike" dirty="0">
                <a:solidFill>
                  <a:srgbClr val="000000"/>
                </a:solidFill>
                <a:effectLst/>
              </a:rPr>
              <a:t> </a:t>
            </a:r>
            <a:r>
              <a:rPr lang="en-US" sz="2000" b="0" i="0" u="none" strike="noStrike" dirty="0" err="1">
                <a:solidFill>
                  <a:srgbClr val="000000"/>
                </a:solidFill>
                <a:effectLst/>
              </a:rPr>
              <a:t>sustava</a:t>
            </a:r>
            <a:r>
              <a:rPr lang="en-US" sz="2000" b="0" i="0" u="none" strike="noStrike" dirty="0">
                <a:solidFill>
                  <a:srgbClr val="000000"/>
                </a:solidFill>
                <a:effectLst/>
              </a:rPr>
              <a:t> u </a:t>
            </a:r>
            <a:r>
              <a:rPr lang="en-US" sz="2000" b="0" i="0" u="none" strike="noStrike" dirty="0" err="1">
                <a:solidFill>
                  <a:srgbClr val="000000"/>
                </a:solidFill>
                <a:effectLst/>
              </a:rPr>
              <a:t>cjelini</a:t>
            </a:r>
            <a:r>
              <a:rPr lang="en-US" sz="2000" b="0" i="0" u="none" strike="noStrike" dirty="0">
                <a:solidFill>
                  <a:srgbClr val="000000"/>
                </a:solidFill>
                <a:effectLst/>
              </a:rPr>
              <a:t>. </a:t>
            </a:r>
            <a:r>
              <a:rPr lang="en-US" sz="2000" b="0" i="0" u="none" strike="noStrike" dirty="0" err="1">
                <a:solidFill>
                  <a:srgbClr val="000000"/>
                </a:solidFill>
                <a:effectLst/>
              </a:rPr>
              <a:t>Učitelji</a:t>
            </a:r>
            <a:r>
              <a:rPr lang="en-US" sz="2000" b="0" i="0" u="none" strike="noStrike" dirty="0">
                <a:solidFill>
                  <a:srgbClr val="000000"/>
                </a:solidFill>
                <a:effectLst/>
              </a:rPr>
              <a:t> koji se </a:t>
            </a:r>
            <a:r>
              <a:rPr lang="en-US" sz="2000" b="0" i="0" u="none" strike="noStrike" dirty="0" err="1">
                <a:solidFill>
                  <a:srgbClr val="000000"/>
                </a:solidFill>
                <a:effectLst/>
              </a:rPr>
              <a:t>neprestano</a:t>
            </a:r>
            <a:r>
              <a:rPr lang="en-US" sz="2000" b="0" i="0" u="none" strike="noStrike" dirty="0">
                <a:solidFill>
                  <a:srgbClr val="000000"/>
                </a:solidFill>
                <a:effectLst/>
              </a:rPr>
              <a:t> </a:t>
            </a:r>
            <a:r>
              <a:rPr lang="en-US" sz="2000" b="0" i="0" u="none" strike="noStrike" dirty="0" err="1">
                <a:solidFill>
                  <a:srgbClr val="000000"/>
                </a:solidFill>
                <a:effectLst/>
              </a:rPr>
              <a:t>usavršavaju</a:t>
            </a:r>
            <a:r>
              <a:rPr lang="en-US" sz="2000" b="0" i="0" u="none" strike="noStrike" dirty="0">
                <a:solidFill>
                  <a:srgbClr val="000000"/>
                </a:solidFill>
                <a:effectLst/>
              </a:rPr>
              <a:t> </a:t>
            </a:r>
            <a:r>
              <a:rPr lang="en-US" sz="2000" b="0" i="0" u="none" strike="noStrike" dirty="0" err="1">
                <a:solidFill>
                  <a:srgbClr val="000000"/>
                </a:solidFill>
                <a:effectLst/>
              </a:rPr>
              <a:t>mogu</a:t>
            </a:r>
            <a:r>
              <a:rPr lang="en-US" sz="2000" b="0" i="0" u="none" strike="noStrike" dirty="0">
                <a:solidFill>
                  <a:srgbClr val="000000"/>
                </a:solidFill>
                <a:effectLst/>
              </a:rPr>
              <a:t> </a:t>
            </a:r>
            <a:r>
              <a:rPr lang="en-US" sz="2000" b="0" i="0" u="none" strike="noStrike" dirty="0" err="1">
                <a:solidFill>
                  <a:srgbClr val="000000"/>
                </a:solidFill>
                <a:effectLst/>
              </a:rPr>
              <a:t>bolje</a:t>
            </a:r>
            <a:r>
              <a:rPr lang="en-US" sz="2000" b="0" i="0" u="none" strike="noStrike" dirty="0">
                <a:solidFill>
                  <a:srgbClr val="000000"/>
                </a:solidFill>
                <a:effectLst/>
              </a:rPr>
              <a:t> </a:t>
            </a:r>
            <a:r>
              <a:rPr lang="en-US" sz="2000" b="0" i="0" u="none" strike="noStrike" dirty="0" err="1">
                <a:solidFill>
                  <a:srgbClr val="000000"/>
                </a:solidFill>
                <a:effectLst/>
              </a:rPr>
              <a:t>odgovoriti</a:t>
            </a:r>
            <a:r>
              <a:rPr lang="en-US" sz="2000" b="0" i="0" u="none" strike="noStrike" dirty="0">
                <a:solidFill>
                  <a:srgbClr val="000000"/>
                </a:solidFill>
                <a:effectLst/>
              </a:rPr>
              <a:t> </a:t>
            </a:r>
            <a:r>
              <a:rPr lang="en-US" sz="2000" b="0" i="0" u="none" strike="noStrike" dirty="0" err="1">
                <a:solidFill>
                  <a:srgbClr val="000000"/>
                </a:solidFill>
                <a:effectLst/>
              </a:rPr>
              <a:t>na</a:t>
            </a:r>
            <a:r>
              <a:rPr lang="en-US" sz="2000" b="0" i="0" u="none" strike="noStrike" dirty="0">
                <a:solidFill>
                  <a:srgbClr val="000000"/>
                </a:solidFill>
                <a:effectLst/>
              </a:rPr>
              <a:t> </a:t>
            </a:r>
            <a:r>
              <a:rPr lang="en-US" sz="2000" b="0" i="0" u="none" strike="noStrike" dirty="0" err="1">
                <a:solidFill>
                  <a:srgbClr val="000000"/>
                </a:solidFill>
                <a:effectLst/>
              </a:rPr>
              <a:t>potrebe</a:t>
            </a:r>
            <a:r>
              <a:rPr lang="en-US" sz="2000" b="0" i="0" u="none" strike="noStrike" dirty="0">
                <a:solidFill>
                  <a:srgbClr val="000000"/>
                </a:solidFill>
                <a:effectLst/>
              </a:rPr>
              <a:t> </a:t>
            </a:r>
            <a:r>
              <a:rPr lang="en-US" sz="2000" b="0" i="0" u="none" strike="noStrike" dirty="0" err="1">
                <a:solidFill>
                  <a:srgbClr val="000000"/>
                </a:solidFill>
                <a:effectLst/>
              </a:rPr>
              <a:t>učenika</a:t>
            </a:r>
            <a:r>
              <a:rPr lang="en-US" sz="2000" b="0" i="0" u="none" strike="noStrike" dirty="0">
                <a:solidFill>
                  <a:srgbClr val="000000"/>
                </a:solidFill>
                <a:effectLst/>
              </a:rPr>
              <a:t> </a:t>
            </a:r>
            <a:r>
              <a:rPr lang="en-US" sz="2000" b="0" i="0" u="none" strike="noStrike" dirty="0" err="1">
                <a:solidFill>
                  <a:srgbClr val="000000"/>
                </a:solidFill>
                <a:effectLst/>
              </a:rPr>
              <a:t>te</a:t>
            </a:r>
            <a:r>
              <a:rPr lang="en-US" sz="2000" b="0" i="0" u="none" strike="noStrike" dirty="0">
                <a:solidFill>
                  <a:srgbClr val="000000"/>
                </a:solidFill>
                <a:effectLst/>
              </a:rPr>
              <a:t> </a:t>
            </a:r>
            <a:r>
              <a:rPr lang="en-US" sz="2000" b="0" i="0" u="none" strike="noStrike" dirty="0" err="1">
                <a:solidFill>
                  <a:srgbClr val="000000"/>
                </a:solidFill>
                <a:effectLst/>
              </a:rPr>
              <a:t>pridonijeti</a:t>
            </a:r>
            <a:r>
              <a:rPr lang="en-US" sz="2000" b="0" i="0" u="none" strike="noStrike" dirty="0">
                <a:solidFill>
                  <a:srgbClr val="000000"/>
                </a:solidFill>
                <a:effectLst/>
              </a:rPr>
              <a:t> </a:t>
            </a:r>
            <a:r>
              <a:rPr lang="en-US" sz="2000" b="0" i="0" u="none" strike="noStrike" dirty="0" err="1">
                <a:solidFill>
                  <a:srgbClr val="000000"/>
                </a:solidFill>
                <a:effectLst/>
              </a:rPr>
              <a:t>stvaranju</a:t>
            </a:r>
            <a:r>
              <a:rPr lang="en-US" sz="2000" b="0" i="0" u="none" strike="noStrike" dirty="0">
                <a:solidFill>
                  <a:srgbClr val="000000"/>
                </a:solidFill>
                <a:effectLst/>
              </a:rPr>
              <a:t> </a:t>
            </a:r>
            <a:r>
              <a:rPr lang="en-US" sz="2000" b="0" i="0" u="none" strike="noStrike" dirty="0" err="1">
                <a:solidFill>
                  <a:srgbClr val="000000"/>
                </a:solidFill>
                <a:effectLst/>
              </a:rPr>
              <a:t>obrazovnog</a:t>
            </a:r>
            <a:r>
              <a:rPr lang="en-US" sz="2000" b="0" i="0" u="none" strike="noStrike" dirty="0">
                <a:solidFill>
                  <a:srgbClr val="000000"/>
                </a:solidFill>
                <a:effectLst/>
              </a:rPr>
              <a:t> </a:t>
            </a:r>
            <a:r>
              <a:rPr lang="en-US" sz="2000" b="0" i="0" u="none" strike="noStrike" dirty="0" err="1">
                <a:solidFill>
                  <a:srgbClr val="000000"/>
                </a:solidFill>
                <a:effectLst/>
              </a:rPr>
              <a:t>sustava</a:t>
            </a:r>
            <a:r>
              <a:rPr lang="en-US" sz="2000" b="0" i="0" u="none" strike="noStrike" dirty="0">
                <a:solidFill>
                  <a:srgbClr val="000000"/>
                </a:solidFill>
                <a:effectLst/>
              </a:rPr>
              <a:t> koji je </a:t>
            </a:r>
            <a:r>
              <a:rPr lang="en-US" sz="2000" b="0" i="0" u="none" strike="noStrike" dirty="0" err="1">
                <a:solidFill>
                  <a:srgbClr val="000000"/>
                </a:solidFill>
                <a:effectLst/>
              </a:rPr>
              <a:t>fleksibilan</a:t>
            </a:r>
            <a:r>
              <a:rPr lang="en-US" sz="2000" b="0" i="0" u="none" strike="noStrike" dirty="0">
                <a:solidFill>
                  <a:srgbClr val="000000"/>
                </a:solidFill>
                <a:effectLst/>
              </a:rPr>
              <a:t>, </a:t>
            </a:r>
            <a:r>
              <a:rPr lang="en-US" sz="2000" b="0" i="0" u="none" strike="noStrike" dirty="0" err="1">
                <a:solidFill>
                  <a:srgbClr val="000000"/>
                </a:solidFill>
                <a:effectLst/>
              </a:rPr>
              <a:t>inovativan</a:t>
            </a:r>
            <a:r>
              <a:rPr lang="en-US" sz="2000" b="0" i="0" u="none" strike="noStrike" dirty="0">
                <a:solidFill>
                  <a:srgbClr val="000000"/>
                </a:solidFill>
                <a:effectLst/>
              </a:rPr>
              <a:t> </a:t>
            </a:r>
            <a:r>
              <a:rPr lang="en-US" sz="2000" b="0" i="0" u="none" strike="noStrike" dirty="0" err="1">
                <a:solidFill>
                  <a:srgbClr val="000000"/>
                </a:solidFill>
                <a:effectLst/>
              </a:rPr>
              <a:t>i</a:t>
            </a:r>
            <a:r>
              <a:rPr lang="en-US" sz="2000" b="0" i="0" u="none" strike="noStrike" dirty="0">
                <a:solidFill>
                  <a:srgbClr val="000000"/>
                </a:solidFill>
                <a:effectLst/>
              </a:rPr>
              <a:t> </a:t>
            </a:r>
            <a:r>
              <a:rPr lang="en-US" sz="2000" b="0" i="0" u="none" strike="noStrike" dirty="0" err="1">
                <a:solidFill>
                  <a:srgbClr val="000000"/>
                </a:solidFill>
                <a:effectLst/>
              </a:rPr>
              <a:t>usmjeren</a:t>
            </a:r>
            <a:r>
              <a:rPr lang="en-US" sz="2000" b="0" i="0" u="none" strike="noStrike" dirty="0">
                <a:solidFill>
                  <a:srgbClr val="000000"/>
                </a:solidFill>
                <a:effectLst/>
              </a:rPr>
              <a:t> </a:t>
            </a:r>
            <a:r>
              <a:rPr lang="en-US" sz="2000" b="0" i="0" u="none" strike="noStrike" dirty="0" err="1">
                <a:solidFill>
                  <a:srgbClr val="000000"/>
                </a:solidFill>
                <a:effectLst/>
              </a:rPr>
              <a:t>prema</a:t>
            </a:r>
            <a:r>
              <a:rPr lang="en-US" sz="2000" b="0" i="0" u="none" strike="noStrike" dirty="0">
                <a:solidFill>
                  <a:srgbClr val="000000"/>
                </a:solidFill>
                <a:effectLst/>
              </a:rPr>
              <a:t> </a:t>
            </a:r>
            <a:r>
              <a:rPr lang="en-US" sz="2000" b="0" i="0" u="none" strike="noStrike" dirty="0" err="1">
                <a:solidFill>
                  <a:srgbClr val="000000"/>
                </a:solidFill>
                <a:effectLst/>
              </a:rPr>
              <a:t>budućnosti</a:t>
            </a:r>
            <a:r>
              <a:rPr lang="en-US" sz="2000" b="0" i="0" u="none" strike="noStrike" dirty="0">
                <a:solidFill>
                  <a:srgbClr val="000000"/>
                </a:solidFill>
                <a:effectLst/>
              </a:rPr>
              <a:t>.</a:t>
            </a:r>
          </a:p>
          <a:p>
            <a:endParaRPr lang="en-HR" dirty="0"/>
          </a:p>
        </p:txBody>
      </p:sp>
    </p:spTree>
    <p:extLst>
      <p:ext uri="{BB962C8B-B14F-4D97-AF65-F5344CB8AC3E}">
        <p14:creationId xmlns:p14="http://schemas.microsoft.com/office/powerpoint/2010/main" val="30880343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F5A4F-829C-E9EA-9D78-97260C041ACE}"/>
              </a:ext>
            </a:extLst>
          </p:cNvPr>
          <p:cNvSpPr>
            <a:spLocks noGrp="1"/>
          </p:cNvSpPr>
          <p:nvPr>
            <p:ph type="title"/>
          </p:nvPr>
        </p:nvSpPr>
        <p:spPr/>
        <p:txBody>
          <a:bodyPr/>
          <a:lstStyle/>
          <a:p>
            <a:r>
              <a:rPr lang="en-HR" dirty="0"/>
              <a:t>Erasmus tečajevi za učitelje/nastavnike</a:t>
            </a:r>
          </a:p>
        </p:txBody>
      </p:sp>
      <p:sp>
        <p:nvSpPr>
          <p:cNvPr id="3" name="Content Placeholder 2">
            <a:extLst>
              <a:ext uri="{FF2B5EF4-FFF2-40B4-BE49-F238E27FC236}">
                <a16:creationId xmlns:a16="http://schemas.microsoft.com/office/drawing/2014/main" id="{D08DA7B4-FBF7-5DA9-AD5A-0BF1858F90B2}"/>
              </a:ext>
            </a:extLst>
          </p:cNvPr>
          <p:cNvSpPr>
            <a:spLocks noGrp="1"/>
          </p:cNvSpPr>
          <p:nvPr>
            <p:ph idx="1"/>
          </p:nvPr>
        </p:nvSpPr>
        <p:spPr/>
        <p:txBody>
          <a:bodyPr/>
          <a:lstStyle/>
          <a:p>
            <a:r>
              <a:rPr lang="en-US" dirty="0">
                <a:hlinkClick r:id="rId2"/>
              </a:rPr>
              <a:t>https://www.teacheracademy.eu</a:t>
            </a:r>
            <a:endParaRPr lang="en-US" dirty="0"/>
          </a:p>
          <a:p>
            <a:r>
              <a:rPr lang="en-US" dirty="0">
                <a:hlinkClick r:id="rId3"/>
              </a:rPr>
              <a:t>https://www.erasmustrainingcourses.com/home.html</a:t>
            </a:r>
            <a:endParaRPr lang="en-US" dirty="0"/>
          </a:p>
          <a:p>
            <a:r>
              <a:rPr lang="en-US" dirty="0">
                <a:hlinkClick r:id="rId4"/>
              </a:rPr>
              <a:t>https://www.coursera.org/onboarding-2022?isFirstTimeSeeingOnboarding=true</a:t>
            </a:r>
            <a:endParaRPr lang="en-US" dirty="0"/>
          </a:p>
          <a:p>
            <a:r>
              <a:rPr lang="en-US" dirty="0">
                <a:hlinkClick r:id="rId5"/>
              </a:rPr>
              <a:t>https://www.babylon.academy/babylon-academy-courses/</a:t>
            </a:r>
            <a:endParaRPr lang="en-US" dirty="0"/>
          </a:p>
          <a:p>
            <a:endParaRPr lang="en-US" dirty="0"/>
          </a:p>
          <a:p>
            <a:r>
              <a:rPr lang="en-US" dirty="0"/>
              <a:t>online </a:t>
            </a:r>
            <a:r>
              <a:rPr lang="en-US" dirty="0" err="1"/>
              <a:t>besplatni</a:t>
            </a:r>
            <a:r>
              <a:rPr lang="en-US" dirty="0"/>
              <a:t> </a:t>
            </a:r>
            <a:r>
              <a:rPr lang="en-US" dirty="0" err="1"/>
              <a:t>tečajevi</a:t>
            </a:r>
            <a:endParaRPr lang="en-US" dirty="0"/>
          </a:p>
          <a:p>
            <a:r>
              <a:rPr lang="en-US" dirty="0">
                <a:hlinkClick r:id="rId6"/>
              </a:rPr>
              <a:t>https://online.teacheracademy.eu/category/courses/</a:t>
            </a:r>
            <a:endParaRPr lang="en-US" dirty="0"/>
          </a:p>
          <a:p>
            <a:endParaRPr lang="en-HR" dirty="0"/>
          </a:p>
        </p:txBody>
      </p:sp>
    </p:spTree>
    <p:extLst>
      <p:ext uri="{BB962C8B-B14F-4D97-AF65-F5344CB8AC3E}">
        <p14:creationId xmlns:p14="http://schemas.microsoft.com/office/powerpoint/2010/main" val="1622912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D3E17859-C5F0-476F-A082-A4CB8841D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4375"/>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E473270-F9E8-2890-E1FF-A62FFFE906EE}"/>
              </a:ext>
            </a:extLst>
          </p:cNvPr>
          <p:cNvSpPr>
            <a:spLocks noGrp="1"/>
          </p:cNvSpPr>
          <p:nvPr>
            <p:ph type="title"/>
          </p:nvPr>
        </p:nvSpPr>
        <p:spPr>
          <a:xfrm>
            <a:off x="508615" y="1457654"/>
            <a:ext cx="3004606" cy="4317503"/>
          </a:xfrm>
        </p:spPr>
        <p:txBody>
          <a:bodyPr>
            <a:normAutofit/>
          </a:bodyPr>
          <a:lstStyle/>
          <a:p>
            <a:pPr>
              <a:lnSpc>
                <a:spcPct val="100000"/>
              </a:lnSpc>
            </a:pPr>
            <a:r>
              <a:rPr lang="en-US" sz="2000" b="0" i="0" u="none" strike="noStrike" dirty="0" err="1">
                <a:effectLst/>
                <a:latin typeface="-webkit-standard"/>
              </a:rPr>
              <a:t>Promjene</a:t>
            </a:r>
            <a:r>
              <a:rPr lang="en-US" sz="2000" b="0" i="0" u="none" strike="noStrike" dirty="0">
                <a:effectLst/>
                <a:latin typeface="-webkit-standard"/>
              </a:rPr>
              <a:t> u </a:t>
            </a:r>
            <a:r>
              <a:rPr lang="en-US" sz="2000" b="0" i="0" u="none" strike="noStrike" dirty="0" err="1">
                <a:effectLst/>
                <a:latin typeface="-webkit-standard"/>
              </a:rPr>
              <a:t>društvu</a:t>
            </a:r>
            <a:r>
              <a:rPr lang="en-US" sz="2000" b="0" i="0" u="none" strike="noStrike" dirty="0">
                <a:effectLst/>
                <a:latin typeface="-webkit-standard"/>
              </a:rPr>
              <a:t> </a:t>
            </a:r>
            <a:r>
              <a:rPr lang="en-US" sz="2000" b="0" i="0" u="none" strike="noStrike" dirty="0" err="1">
                <a:effectLst/>
                <a:latin typeface="-webkit-standard"/>
              </a:rPr>
              <a:t>i</a:t>
            </a:r>
            <a:r>
              <a:rPr lang="en-US" sz="2000" b="0" i="0" u="none" strike="noStrike" dirty="0">
                <a:effectLst/>
                <a:latin typeface="-webkit-standard"/>
              </a:rPr>
              <a:t> </a:t>
            </a:r>
            <a:r>
              <a:rPr lang="en-US" sz="2000" b="0" i="0" u="none" strike="noStrike" dirty="0" err="1">
                <a:effectLst/>
                <a:latin typeface="-webkit-standard"/>
              </a:rPr>
              <a:t>obrazovanju</a:t>
            </a:r>
            <a:r>
              <a:rPr lang="en-US" sz="2000" b="0" i="0" u="none" strike="noStrike" dirty="0">
                <a:effectLst/>
                <a:latin typeface="-webkit-standard"/>
              </a:rPr>
              <a:t> </a:t>
            </a:r>
            <a:r>
              <a:rPr lang="en-US" sz="2000" b="0" i="0" u="none" strike="noStrike" dirty="0" err="1">
                <a:effectLst/>
                <a:latin typeface="-webkit-standard"/>
              </a:rPr>
              <a:t>imaju</a:t>
            </a:r>
            <a:r>
              <a:rPr lang="en-US" sz="2000" b="0" i="0" u="none" strike="noStrike" dirty="0">
                <a:effectLst/>
                <a:latin typeface="-webkit-standard"/>
              </a:rPr>
              <a:t> </a:t>
            </a:r>
            <a:r>
              <a:rPr lang="en-US" sz="2000" b="0" i="0" u="none" strike="noStrike" dirty="0" err="1">
                <a:effectLst/>
                <a:latin typeface="-webkit-standard"/>
              </a:rPr>
              <a:t>značajan</a:t>
            </a:r>
            <a:r>
              <a:rPr lang="en-US" sz="2000" b="0" i="0" u="none" strike="noStrike" dirty="0">
                <a:effectLst/>
                <a:latin typeface="-webkit-standard"/>
              </a:rPr>
              <a:t> </a:t>
            </a:r>
            <a:r>
              <a:rPr lang="en-US" sz="2000" b="0" i="0" u="none" strike="noStrike" dirty="0" err="1">
                <a:effectLst/>
                <a:latin typeface="-webkit-standard"/>
              </a:rPr>
              <a:t>utjecaj</a:t>
            </a:r>
            <a:r>
              <a:rPr lang="en-US" sz="2000" b="0" i="0" u="none" strike="noStrike" dirty="0">
                <a:effectLst/>
                <a:latin typeface="-webkit-standard"/>
              </a:rPr>
              <a:t> </a:t>
            </a:r>
            <a:r>
              <a:rPr lang="en-US" sz="2000" b="0" i="0" u="none" strike="noStrike" dirty="0" err="1">
                <a:effectLst/>
                <a:latin typeface="-webkit-standard"/>
              </a:rPr>
              <a:t>na</a:t>
            </a:r>
            <a:r>
              <a:rPr lang="en-US" sz="2000" b="0" i="0" u="none" strike="noStrike" dirty="0">
                <a:effectLst/>
                <a:latin typeface="-webkit-standard"/>
              </a:rPr>
              <a:t> </a:t>
            </a:r>
            <a:r>
              <a:rPr lang="en-US" sz="2000" b="0" i="0" u="none" strike="noStrike" dirty="0" err="1">
                <a:effectLst/>
                <a:latin typeface="-webkit-standard"/>
              </a:rPr>
              <a:t>učitelje</a:t>
            </a:r>
            <a:r>
              <a:rPr lang="en-US" sz="2000" b="0" i="0" u="none" strike="noStrike" dirty="0">
                <a:effectLst/>
                <a:latin typeface="-webkit-standard"/>
              </a:rPr>
              <a:t>/</a:t>
            </a:r>
            <a:r>
              <a:rPr lang="en-US" sz="2000" b="0" i="0" u="none" strike="noStrike" dirty="0" err="1">
                <a:effectLst/>
                <a:latin typeface="-webkit-standard"/>
              </a:rPr>
              <a:t>nastavnike</a:t>
            </a:r>
            <a:r>
              <a:rPr lang="en-US" sz="2000" b="0" i="0" u="none" strike="noStrike" dirty="0">
                <a:effectLst/>
                <a:latin typeface="-webkit-standard"/>
              </a:rPr>
              <a:t> </a:t>
            </a:r>
            <a:r>
              <a:rPr lang="en-US" sz="2000" b="0" i="0" u="none" strike="noStrike" dirty="0" err="1">
                <a:effectLst/>
                <a:latin typeface="-webkit-standard"/>
              </a:rPr>
              <a:t>i</a:t>
            </a:r>
            <a:r>
              <a:rPr lang="en-US" sz="2000" b="0" i="0" u="none" strike="noStrike" dirty="0">
                <a:effectLst/>
                <a:latin typeface="-webkit-standard"/>
              </a:rPr>
              <a:t> </a:t>
            </a:r>
            <a:r>
              <a:rPr lang="en-US" sz="2000" b="0" i="0" u="none" strike="noStrike" dirty="0" err="1">
                <a:effectLst/>
                <a:latin typeface="-webkit-standard"/>
              </a:rPr>
              <a:t>poučavanje</a:t>
            </a:r>
            <a:r>
              <a:rPr lang="en-US" sz="2000" b="0" i="0" u="none" strike="noStrike" dirty="0">
                <a:effectLst/>
                <a:latin typeface="-webkit-standard"/>
              </a:rPr>
              <a:t>, </a:t>
            </a:r>
            <a:r>
              <a:rPr lang="en-US" sz="2000" b="0" i="0" u="none" strike="noStrike" dirty="0" err="1">
                <a:effectLst/>
                <a:latin typeface="-webkit-standard"/>
              </a:rPr>
              <a:t>budući</a:t>
            </a:r>
            <a:r>
              <a:rPr lang="en-US" sz="2000" b="0" i="0" u="none" strike="noStrike" dirty="0">
                <a:effectLst/>
                <a:latin typeface="-webkit-standard"/>
              </a:rPr>
              <a:t> da se </a:t>
            </a:r>
            <a:r>
              <a:rPr lang="en-US" sz="2000" b="0" i="0" u="none" strike="noStrike" dirty="0" err="1">
                <a:effectLst/>
                <a:latin typeface="-webkit-standard"/>
              </a:rPr>
              <a:t>obrazovni</a:t>
            </a:r>
            <a:r>
              <a:rPr lang="en-US" sz="2000" b="0" i="0" u="none" strike="noStrike" dirty="0">
                <a:effectLst/>
                <a:latin typeface="-webkit-standard"/>
              </a:rPr>
              <a:t> </a:t>
            </a:r>
            <a:r>
              <a:rPr lang="en-US" sz="2000" b="0" i="0" u="none" strike="noStrike" dirty="0" err="1">
                <a:effectLst/>
                <a:latin typeface="-webkit-standard"/>
              </a:rPr>
              <a:t>sustav</a:t>
            </a:r>
            <a:r>
              <a:rPr lang="en-US" sz="2000" b="0" i="0" u="none" strike="noStrike" dirty="0">
                <a:effectLst/>
                <a:latin typeface="-webkit-standard"/>
              </a:rPr>
              <a:t> mora </a:t>
            </a:r>
            <a:r>
              <a:rPr lang="en-US" sz="2000" b="0" i="0" u="none" strike="noStrike" dirty="0" err="1">
                <a:effectLst/>
                <a:latin typeface="-webkit-standard"/>
              </a:rPr>
              <a:t>stalno</a:t>
            </a:r>
            <a:r>
              <a:rPr lang="en-US" sz="2000" b="0" i="0" u="none" strike="noStrike" dirty="0">
                <a:effectLst/>
                <a:latin typeface="-webkit-standard"/>
              </a:rPr>
              <a:t> </a:t>
            </a:r>
            <a:r>
              <a:rPr lang="en-US" sz="2000" b="0" i="0" u="none" strike="noStrike" dirty="0" err="1">
                <a:effectLst/>
                <a:latin typeface="-webkit-standard"/>
              </a:rPr>
              <a:t>prilagođavati</a:t>
            </a:r>
            <a:r>
              <a:rPr lang="en-US" sz="2000" b="0" i="0" u="none" strike="noStrike" dirty="0">
                <a:effectLst/>
                <a:latin typeface="-webkit-standard"/>
              </a:rPr>
              <a:t> </a:t>
            </a:r>
            <a:r>
              <a:rPr lang="en-US" sz="2000" b="0" i="0" u="none" strike="noStrike" dirty="0" err="1">
                <a:effectLst/>
                <a:latin typeface="-webkit-standard"/>
              </a:rPr>
              <a:t>kako</a:t>
            </a:r>
            <a:r>
              <a:rPr lang="en-US" sz="2000" b="0" i="0" u="none" strike="noStrike" dirty="0">
                <a:effectLst/>
                <a:latin typeface="-webkit-standard"/>
              </a:rPr>
              <a:t> bi </a:t>
            </a:r>
            <a:r>
              <a:rPr lang="en-US" sz="2000" b="0" i="0" u="none" strike="noStrike" dirty="0" err="1">
                <a:effectLst/>
                <a:latin typeface="-webkit-standard"/>
              </a:rPr>
              <a:t>odgovorio</a:t>
            </a:r>
            <a:r>
              <a:rPr lang="en-US" sz="2000" b="0" i="0" u="none" strike="noStrike" dirty="0">
                <a:effectLst/>
                <a:latin typeface="-webkit-standard"/>
              </a:rPr>
              <a:t> </a:t>
            </a:r>
            <a:r>
              <a:rPr lang="en-US" sz="2000" b="0" i="0" u="none" strike="noStrike" dirty="0" err="1">
                <a:effectLst/>
                <a:latin typeface="-webkit-standard"/>
              </a:rPr>
              <a:t>na</a:t>
            </a:r>
            <a:r>
              <a:rPr lang="en-US" sz="2000" b="0" i="0" u="none" strike="noStrike" dirty="0">
                <a:effectLst/>
                <a:latin typeface="-webkit-standard"/>
              </a:rPr>
              <a:t> </a:t>
            </a:r>
            <a:r>
              <a:rPr lang="en-US" sz="2000" b="0" i="0" u="none" strike="noStrike" dirty="0" err="1">
                <a:effectLst/>
                <a:latin typeface="-webkit-standard"/>
              </a:rPr>
              <a:t>nove</a:t>
            </a:r>
            <a:r>
              <a:rPr lang="en-US" sz="2000" b="0" i="0" u="none" strike="noStrike" dirty="0">
                <a:effectLst/>
                <a:latin typeface="-webkit-standard"/>
              </a:rPr>
              <a:t> </a:t>
            </a:r>
            <a:r>
              <a:rPr lang="en-US" sz="2000" b="0" i="0" u="none" strike="noStrike" dirty="0" err="1">
                <a:effectLst/>
                <a:latin typeface="-webkit-standard"/>
              </a:rPr>
              <a:t>izazove</a:t>
            </a:r>
            <a:r>
              <a:rPr lang="en-US" sz="2000" b="0" i="0" u="none" strike="noStrike" dirty="0">
                <a:effectLst/>
                <a:latin typeface="-webkit-standard"/>
              </a:rPr>
              <a:t> </a:t>
            </a:r>
            <a:r>
              <a:rPr lang="en-US" sz="2000" b="0" i="0" u="none" strike="noStrike" dirty="0" err="1">
                <a:effectLst/>
                <a:latin typeface="-webkit-standard"/>
              </a:rPr>
              <a:t>i</a:t>
            </a:r>
            <a:r>
              <a:rPr lang="en-US" sz="2000" b="0" i="0" u="none" strike="noStrike" dirty="0">
                <a:effectLst/>
                <a:latin typeface="-webkit-standard"/>
              </a:rPr>
              <a:t> </a:t>
            </a:r>
            <a:r>
              <a:rPr lang="en-US" sz="2000" b="0" i="0" u="none" strike="noStrike" dirty="0" err="1">
                <a:effectLst/>
                <a:latin typeface="-webkit-standard"/>
              </a:rPr>
              <a:t>potrebe</a:t>
            </a:r>
            <a:r>
              <a:rPr lang="en-US" sz="2000" b="0" i="0" u="none" strike="noStrike" dirty="0">
                <a:effectLst/>
                <a:latin typeface="-webkit-standard"/>
              </a:rPr>
              <a:t> </a:t>
            </a:r>
            <a:r>
              <a:rPr lang="en-US" sz="2000" b="0" i="0" u="none" strike="noStrike" dirty="0" err="1">
                <a:effectLst/>
                <a:latin typeface="-webkit-standard"/>
              </a:rPr>
              <a:t>učenika</a:t>
            </a:r>
            <a:r>
              <a:rPr lang="en-US" sz="2000" b="0" i="0" u="none" strike="noStrike" dirty="0">
                <a:effectLst/>
                <a:latin typeface="-webkit-standard"/>
              </a:rPr>
              <a:t>.</a:t>
            </a:r>
            <a:endParaRPr lang="en-HR" sz="2000" dirty="0"/>
          </a:p>
        </p:txBody>
      </p:sp>
      <p:sp>
        <p:nvSpPr>
          <p:cNvPr id="54"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980527" y="1929807"/>
            <a:ext cx="4556632" cy="455663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00988" y="1969050"/>
            <a:ext cx="666675" cy="64859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16" name="Content Placeholder 2">
            <a:extLst>
              <a:ext uri="{FF2B5EF4-FFF2-40B4-BE49-F238E27FC236}">
                <a16:creationId xmlns:a16="http://schemas.microsoft.com/office/drawing/2014/main" id="{B3C88932-8E28-C711-A54D-FE4D7A4B1C96}"/>
              </a:ext>
            </a:extLst>
          </p:cNvPr>
          <p:cNvGraphicFramePr>
            <a:graphicFrameLocks noGrp="1"/>
          </p:cNvGraphicFramePr>
          <p:nvPr>
            <p:ph idx="1"/>
            <p:extLst>
              <p:ext uri="{D42A27DB-BD31-4B8C-83A1-F6EECF244321}">
                <p14:modId xmlns:p14="http://schemas.microsoft.com/office/powerpoint/2010/main" val="1011421088"/>
              </p:ext>
            </p:extLst>
          </p:nvPr>
        </p:nvGraphicFramePr>
        <p:xfrm>
          <a:off x="3689684" y="673768"/>
          <a:ext cx="6655905" cy="5284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60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classroom&#10;&#10;Description automatically generated">
            <a:extLst>
              <a:ext uri="{FF2B5EF4-FFF2-40B4-BE49-F238E27FC236}">
                <a16:creationId xmlns:a16="http://schemas.microsoft.com/office/drawing/2014/main" id="{AA0D3799-3705-17DB-E7E5-8F81ABC2C5F3}"/>
              </a:ext>
            </a:extLst>
          </p:cNvPr>
          <p:cNvPicPr>
            <a:picLocks noChangeAspect="1"/>
          </p:cNvPicPr>
          <p:nvPr/>
        </p:nvPicPr>
        <p:blipFill>
          <a:blip r:embed="rId3"/>
          <a:srcRect l="18119" r="1160" b="1"/>
          <a:stretch/>
        </p:blipFill>
        <p:spPr>
          <a:xfrm>
            <a:off x="1"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E027DFA-F701-CDB3-FF53-DD43B881BBD5}"/>
              </a:ext>
            </a:extLst>
          </p:cNvPr>
          <p:cNvSpPr>
            <a:spLocks noGrp="1"/>
          </p:cNvSpPr>
          <p:nvPr>
            <p:ph type="title"/>
          </p:nvPr>
        </p:nvSpPr>
        <p:spPr>
          <a:xfrm>
            <a:off x="7531610" y="365125"/>
            <a:ext cx="3822189" cy="1899912"/>
          </a:xfrm>
        </p:spPr>
        <p:txBody>
          <a:bodyPr>
            <a:normAutofit/>
          </a:bodyPr>
          <a:lstStyle/>
          <a:p>
            <a:r>
              <a:rPr lang="hr-HR" sz="4000" b="0" i="0" u="none" strike="noStrike" noProof="0" dirty="0">
                <a:effectLst/>
                <a:latin typeface="-webkit-standard"/>
              </a:rPr>
              <a:t>1. Tehnološki napredak</a:t>
            </a:r>
            <a:endParaRPr lang="hr-HR" sz="4000" noProof="0" dirty="0"/>
          </a:p>
        </p:txBody>
      </p:sp>
      <p:sp>
        <p:nvSpPr>
          <p:cNvPr id="3" name="Content Placeholder 2">
            <a:extLst>
              <a:ext uri="{FF2B5EF4-FFF2-40B4-BE49-F238E27FC236}">
                <a16:creationId xmlns:a16="http://schemas.microsoft.com/office/drawing/2014/main" id="{7C8F5298-3249-CC93-468D-F9008A6E30EC}"/>
              </a:ext>
            </a:extLst>
          </p:cNvPr>
          <p:cNvSpPr>
            <a:spLocks noGrp="1"/>
          </p:cNvSpPr>
          <p:nvPr>
            <p:ph idx="1"/>
          </p:nvPr>
        </p:nvSpPr>
        <p:spPr>
          <a:xfrm>
            <a:off x="7531610" y="1989221"/>
            <a:ext cx="4412740" cy="4187742"/>
          </a:xfrm>
        </p:spPr>
        <p:txBody>
          <a:bodyPr>
            <a:normAutofit lnSpcReduction="10000"/>
          </a:bodyPr>
          <a:lstStyle/>
          <a:p>
            <a:pPr>
              <a:lnSpc>
                <a:spcPct val="100000"/>
              </a:lnSpc>
              <a:spcBef>
                <a:spcPts val="600"/>
              </a:spcBef>
            </a:pPr>
            <a:r>
              <a:rPr lang="hr-HR" sz="2200" b="1" i="0" u="none" strike="noStrike" noProof="0" dirty="0">
                <a:effectLst/>
                <a:latin typeface="-webkit-standard"/>
              </a:rPr>
              <a:t>Utjecaj tehnologije na metode poučavanja</a:t>
            </a:r>
          </a:p>
          <a:p>
            <a:pPr>
              <a:lnSpc>
                <a:spcPct val="100000"/>
              </a:lnSpc>
              <a:spcBef>
                <a:spcPts val="600"/>
              </a:spcBef>
              <a:buFont typeface="Wingdings" pitchFamily="2" charset="2"/>
              <a:buChar char="ü"/>
            </a:pPr>
            <a:r>
              <a:rPr lang="hr-HR" sz="2200" noProof="0" dirty="0">
                <a:latin typeface="-webkit-standard"/>
              </a:rPr>
              <a:t>d</a:t>
            </a:r>
            <a:r>
              <a:rPr lang="hr-HR" sz="2200" b="0" i="0" u="none" strike="noStrike" noProof="0" dirty="0">
                <a:effectLst/>
                <a:latin typeface="-webkit-standard"/>
              </a:rPr>
              <a:t>igitalne kompetencije</a:t>
            </a:r>
            <a:r>
              <a:rPr lang="hr-HR" sz="2200" noProof="0" dirty="0">
                <a:latin typeface="-webkit-standard"/>
              </a:rPr>
              <a:t> – nove tehnologije, novi digitalni alati, online platforme, e-učenje, pametne ploče… - kontinuirani profesionalni razvoj u digitalnim vještinama </a:t>
            </a:r>
          </a:p>
          <a:p>
            <a:pPr>
              <a:lnSpc>
                <a:spcPct val="100000"/>
              </a:lnSpc>
              <a:spcBef>
                <a:spcPts val="600"/>
              </a:spcBef>
              <a:buFont typeface="Wingdings" pitchFamily="2" charset="2"/>
              <a:buChar char="ü"/>
            </a:pPr>
            <a:r>
              <a:rPr lang="hr-HR" sz="2200" b="0" i="0" u="none" strike="noStrike" noProof="0" dirty="0">
                <a:effectLst/>
                <a:latin typeface="-webkit-standard"/>
              </a:rPr>
              <a:t>Pristup velikom broju informacija putem interneta </a:t>
            </a:r>
          </a:p>
          <a:p>
            <a:pPr>
              <a:lnSpc>
                <a:spcPct val="100000"/>
              </a:lnSpc>
              <a:spcBef>
                <a:spcPts val="600"/>
              </a:spcBef>
              <a:buFont typeface="Wingdings" pitchFamily="2" charset="2"/>
              <a:buChar char="ü"/>
            </a:pPr>
            <a:r>
              <a:rPr lang="hr-HR" sz="2200" b="0" i="0" u="none" strike="noStrike" noProof="0" dirty="0">
                <a:effectLst/>
                <a:latin typeface="-webkit-standard"/>
              </a:rPr>
              <a:t>učitelj/nastavnik postaje </a:t>
            </a:r>
            <a:r>
              <a:rPr lang="hr-HR" sz="2200" b="1" i="0" u="none" strike="noStrike" noProof="0" dirty="0">
                <a:effectLst/>
                <a:latin typeface="-webkit-standard"/>
              </a:rPr>
              <a:t>mentor</a:t>
            </a:r>
            <a:r>
              <a:rPr lang="hr-HR" sz="2200" b="0" i="0" u="none" strike="noStrike" noProof="0" dirty="0">
                <a:effectLst/>
                <a:latin typeface="-webkit-standard"/>
              </a:rPr>
              <a:t>, nije više ‘prenositelj znanja’</a:t>
            </a:r>
          </a:p>
          <a:p>
            <a:pPr>
              <a:buFont typeface="Arial" panose="020B0604020202020204" pitchFamily="34" charset="0"/>
              <a:buChar char="•"/>
            </a:pPr>
            <a:endParaRPr lang="hr-HR" sz="1900" noProof="0" dirty="0">
              <a:latin typeface="-webkit-standard"/>
            </a:endParaRPr>
          </a:p>
          <a:p>
            <a:pPr>
              <a:buFont typeface="Arial" panose="020B0604020202020204" pitchFamily="34" charset="0"/>
              <a:buChar char="•"/>
            </a:pPr>
            <a:endParaRPr lang="en-US" sz="1900" dirty="0"/>
          </a:p>
        </p:txBody>
      </p:sp>
      <p:sp>
        <p:nvSpPr>
          <p:cNvPr id="4" name="AutoShape 2" descr="A modern classroom focused on digital learning tools, showing students without personal computers. A teacher stands next to a large smartboard displaying a passage from a literary text alongside a portrait of a famous author. The classroom is bright, well-organized, and emphasizes a traditional learning environment with minimal technology use, except for the smartboard.">
            <a:extLst>
              <a:ext uri="{FF2B5EF4-FFF2-40B4-BE49-F238E27FC236}">
                <a16:creationId xmlns:a16="http://schemas.microsoft.com/office/drawing/2014/main" id="{BF0D070D-D760-AA0B-E764-8D10B7712D4E}"/>
              </a:ext>
            </a:extLst>
          </p:cNvPr>
          <p:cNvSpPr>
            <a:spLocks noChangeAspect="1" noChangeArrowheads="1"/>
          </p:cNvSpPr>
          <p:nvPr/>
        </p:nvSpPr>
        <p:spPr bwMode="auto">
          <a:xfrm>
            <a:off x="95250" y="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
        <p:nvSpPr>
          <p:cNvPr id="5" name="AutoShape 4" descr="A modern classroom focused on digital learning tools, showing students without personal computers. A teacher stands next to a large smartboard displaying a passage from a literary text alongside a portrait of a famous author. The classroom is bright, well-organized, and emphasizes a traditional learning environment with minimal technology use, except for the smartboard.">
            <a:extLst>
              <a:ext uri="{FF2B5EF4-FFF2-40B4-BE49-F238E27FC236}">
                <a16:creationId xmlns:a16="http://schemas.microsoft.com/office/drawing/2014/main" id="{E6638B43-EF71-658B-080C-607F0C04C5D7}"/>
              </a:ext>
            </a:extLst>
          </p:cNvPr>
          <p:cNvSpPr>
            <a:spLocks noChangeAspect="1" noChangeArrowheads="1"/>
          </p:cNvSpPr>
          <p:nvPr/>
        </p:nvSpPr>
        <p:spPr bwMode="auto">
          <a:xfrm>
            <a:off x="247650" y="152400"/>
            <a:ext cx="120015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HR"/>
          </a:p>
        </p:txBody>
      </p:sp>
    </p:spTree>
    <p:extLst>
      <p:ext uri="{BB962C8B-B14F-4D97-AF65-F5344CB8AC3E}">
        <p14:creationId xmlns:p14="http://schemas.microsoft.com/office/powerpoint/2010/main" val="2756647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3C5FB079-FDEB-DAE8-D6A0-8F3987678956}"/>
              </a:ext>
            </a:extLst>
          </p:cNvPr>
          <p:cNvPicPr>
            <a:picLocks noChangeAspect="1"/>
          </p:cNvPicPr>
          <p:nvPr/>
        </p:nvPicPr>
        <p:blipFill>
          <a:blip r:embed="rId2"/>
          <a:srcRect t="2814" r="-2" b="580"/>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13" name="Picture 12" descr="A room with a large table and chairs&#10;&#10;Description automatically generated">
            <a:extLst>
              <a:ext uri="{FF2B5EF4-FFF2-40B4-BE49-F238E27FC236}">
                <a16:creationId xmlns:a16="http://schemas.microsoft.com/office/drawing/2014/main" id="{017AC6B4-7C87-E171-CF14-D71BF0303C72}"/>
              </a:ext>
            </a:extLst>
          </p:cNvPr>
          <p:cNvPicPr>
            <a:picLocks noChangeAspect="1"/>
          </p:cNvPicPr>
          <p:nvPr/>
        </p:nvPicPr>
        <p:blipFill>
          <a:blip r:embed="rId3"/>
          <a:srcRect l="8332" r="12878"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14" name="Picture 13" descr="A group of people sitting at tables in a room with laptops&#10;&#10;Description automatically generated">
            <a:extLst>
              <a:ext uri="{FF2B5EF4-FFF2-40B4-BE49-F238E27FC236}">
                <a16:creationId xmlns:a16="http://schemas.microsoft.com/office/drawing/2014/main" id="{D8EC08F6-DF6C-7AEC-D32E-D70CBCD62A0F}"/>
              </a:ext>
            </a:extLst>
          </p:cNvPr>
          <p:cNvPicPr>
            <a:picLocks noChangeAspect="1"/>
          </p:cNvPicPr>
          <p:nvPr/>
        </p:nvPicPr>
        <p:blipFill>
          <a:blip r:embed="rId4"/>
          <a:srcRect l="5923" r="15527" b="1"/>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9" name="Picture 8" descr="A classroom with tables and chairs&#10;&#10;Description automatically generated">
            <a:extLst>
              <a:ext uri="{FF2B5EF4-FFF2-40B4-BE49-F238E27FC236}">
                <a16:creationId xmlns:a16="http://schemas.microsoft.com/office/drawing/2014/main" id="{514DCEF3-6F04-F875-187D-606FA67FE28D}"/>
              </a:ext>
            </a:extLst>
          </p:cNvPr>
          <p:cNvPicPr>
            <a:picLocks noChangeAspect="1"/>
          </p:cNvPicPr>
          <p:nvPr/>
        </p:nvPicPr>
        <p:blipFill>
          <a:blip r:embed="rId5"/>
          <a:srcRect t="3155" r="-2" b="239"/>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Tree>
    <p:extLst>
      <p:ext uri="{BB962C8B-B14F-4D97-AF65-F5344CB8AC3E}">
        <p14:creationId xmlns:p14="http://schemas.microsoft.com/office/powerpoint/2010/main" val="1830493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itting in a classroom&#10;&#10;Description automatically generated">
            <a:extLst>
              <a:ext uri="{FF2B5EF4-FFF2-40B4-BE49-F238E27FC236}">
                <a16:creationId xmlns:a16="http://schemas.microsoft.com/office/drawing/2014/main" id="{21DFE542-E651-EB59-D1AC-D0C6F49ECD2C}"/>
              </a:ext>
            </a:extLst>
          </p:cNvPr>
          <p:cNvPicPr>
            <a:picLocks noChangeAspect="1"/>
          </p:cNvPicPr>
          <p:nvPr/>
        </p:nvPicPr>
        <p:blipFill>
          <a:blip r:embed="rId2"/>
          <a:srcRect l="12040" r="7240" b="1"/>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C51A088-165C-6B3A-E672-92B90AB095EF}"/>
              </a:ext>
            </a:extLst>
          </p:cNvPr>
          <p:cNvSpPr>
            <a:spLocks noGrp="1"/>
          </p:cNvSpPr>
          <p:nvPr>
            <p:ph type="title"/>
          </p:nvPr>
        </p:nvSpPr>
        <p:spPr>
          <a:xfrm>
            <a:off x="838200" y="365125"/>
            <a:ext cx="3822189" cy="1899912"/>
          </a:xfrm>
        </p:spPr>
        <p:txBody>
          <a:bodyPr>
            <a:normAutofit/>
          </a:bodyPr>
          <a:lstStyle/>
          <a:p>
            <a:r>
              <a:rPr lang="en-US" sz="3100" b="1" i="0" u="none" strike="noStrike" dirty="0">
                <a:effectLst/>
                <a:latin typeface="-webkit-standard"/>
              </a:rPr>
              <a:t>2. </a:t>
            </a:r>
            <a:r>
              <a:rPr lang="en-US" sz="3100" b="1" i="0" u="none" strike="noStrike" dirty="0" err="1">
                <a:effectLst/>
                <a:latin typeface="-webkit-standard"/>
              </a:rPr>
              <a:t>Demografske</a:t>
            </a:r>
            <a:r>
              <a:rPr lang="en-US" sz="3100" b="1" i="0" u="none" strike="noStrike" dirty="0">
                <a:effectLst/>
                <a:latin typeface="-webkit-standard"/>
              </a:rPr>
              <a:t> </a:t>
            </a:r>
            <a:r>
              <a:rPr lang="en-US" sz="3100" b="1" i="0" u="none" strike="noStrike" dirty="0" err="1">
                <a:effectLst/>
                <a:latin typeface="-webkit-standard"/>
              </a:rPr>
              <a:t>promjene</a:t>
            </a:r>
            <a:r>
              <a:rPr lang="en-US" sz="3100" b="1" i="0" u="none" strike="noStrike" dirty="0">
                <a:effectLst/>
                <a:latin typeface="-webkit-standard"/>
              </a:rPr>
              <a:t> </a:t>
            </a:r>
            <a:r>
              <a:rPr lang="en-US" sz="3100" b="1" i="0" u="none" strike="noStrike" dirty="0" err="1">
                <a:effectLst/>
                <a:latin typeface="-webkit-standard"/>
              </a:rPr>
              <a:t>i</a:t>
            </a:r>
            <a:r>
              <a:rPr lang="en-US" sz="3100" b="1" i="0" u="none" strike="noStrike" dirty="0">
                <a:effectLst/>
                <a:latin typeface="-webkit-standard"/>
              </a:rPr>
              <a:t> </a:t>
            </a:r>
            <a:r>
              <a:rPr lang="en-US" sz="3100" b="1" i="0" u="none" strike="noStrike" dirty="0" err="1">
                <a:effectLst/>
                <a:latin typeface="-webkit-standard"/>
              </a:rPr>
              <a:t>kulturalna</a:t>
            </a:r>
            <a:r>
              <a:rPr lang="en-US" sz="3100" b="1" i="0" u="none" strike="noStrike" dirty="0">
                <a:effectLst/>
                <a:latin typeface="-webkit-standard"/>
              </a:rPr>
              <a:t> </a:t>
            </a:r>
            <a:r>
              <a:rPr lang="en-US" sz="3100" b="1" i="0" u="none" strike="noStrike" dirty="0" err="1">
                <a:effectLst/>
                <a:latin typeface="-webkit-standard"/>
              </a:rPr>
              <a:t>raznolikost</a:t>
            </a:r>
            <a:r>
              <a:rPr lang="en-US" sz="3100" b="1" i="0" u="none" strike="noStrike" dirty="0">
                <a:effectLst/>
                <a:latin typeface="-webkit-standard"/>
              </a:rPr>
              <a:t> (u </a:t>
            </a:r>
            <a:r>
              <a:rPr lang="en-US" sz="3100" b="1" i="0" u="none" strike="noStrike" dirty="0" err="1">
                <a:effectLst/>
                <a:latin typeface="-webkit-standard"/>
              </a:rPr>
              <a:t>učionici</a:t>
            </a:r>
            <a:r>
              <a:rPr lang="en-US" sz="3100" b="1" i="0" u="none" strike="noStrike" dirty="0">
                <a:effectLst/>
                <a:latin typeface="-webkit-standard"/>
              </a:rPr>
              <a:t>)</a:t>
            </a:r>
            <a:endParaRPr lang="en-HR" sz="3100" b="1" dirty="0"/>
          </a:p>
        </p:txBody>
      </p:sp>
      <p:sp>
        <p:nvSpPr>
          <p:cNvPr id="3" name="Content Placeholder 2">
            <a:extLst>
              <a:ext uri="{FF2B5EF4-FFF2-40B4-BE49-F238E27FC236}">
                <a16:creationId xmlns:a16="http://schemas.microsoft.com/office/drawing/2014/main" id="{64D30871-986A-D630-F38E-FEB9CEF9624D}"/>
              </a:ext>
            </a:extLst>
          </p:cNvPr>
          <p:cNvSpPr>
            <a:spLocks noGrp="1"/>
          </p:cNvSpPr>
          <p:nvPr>
            <p:ph idx="1"/>
          </p:nvPr>
        </p:nvSpPr>
        <p:spPr>
          <a:xfrm>
            <a:off x="838200" y="2434201"/>
            <a:ext cx="3822189" cy="3742762"/>
          </a:xfrm>
        </p:spPr>
        <p:txBody>
          <a:bodyPr>
            <a:normAutofit/>
          </a:bodyPr>
          <a:lstStyle/>
          <a:p>
            <a:pPr>
              <a:buFont typeface="Arial" panose="020B0604020202020204" pitchFamily="34" charset="0"/>
              <a:buChar char="•"/>
            </a:pPr>
            <a:endParaRPr lang="en-US" sz="2000" dirty="0"/>
          </a:p>
          <a:p>
            <a:pPr>
              <a:buFont typeface="Arial" panose="020B0604020202020204" pitchFamily="34" charset="0"/>
              <a:buChar char="•"/>
            </a:pPr>
            <a:r>
              <a:rPr lang="en-US" sz="2400" dirty="0" err="1"/>
              <a:t>migracije</a:t>
            </a:r>
            <a:r>
              <a:rPr lang="en-US" sz="2400" dirty="0"/>
              <a:t> </a:t>
            </a:r>
            <a:r>
              <a:rPr lang="en-US" sz="2400" dirty="0" err="1"/>
              <a:t>i</a:t>
            </a:r>
            <a:r>
              <a:rPr lang="en-US" sz="2400" dirty="0"/>
              <a:t> </a:t>
            </a:r>
            <a:r>
              <a:rPr lang="en-US" sz="2400" dirty="0" err="1"/>
              <a:t>globalizacija</a:t>
            </a:r>
            <a:endParaRPr lang="en-US" sz="2400" dirty="0"/>
          </a:p>
          <a:p>
            <a:pPr>
              <a:buFont typeface="Arial" panose="020B0604020202020204" pitchFamily="34" charset="0"/>
              <a:buChar char="•"/>
            </a:pPr>
            <a:r>
              <a:rPr lang="en-US" sz="2400" dirty="0" err="1"/>
              <a:t>kulturna</a:t>
            </a:r>
            <a:r>
              <a:rPr lang="en-US" sz="2400" dirty="0"/>
              <a:t> </a:t>
            </a:r>
            <a:r>
              <a:rPr lang="en-US" sz="2400" dirty="0" err="1"/>
              <a:t>i</a:t>
            </a:r>
            <a:r>
              <a:rPr lang="en-US" sz="2400" dirty="0"/>
              <a:t> </a:t>
            </a:r>
            <a:r>
              <a:rPr lang="en-US" sz="2400" dirty="0" err="1"/>
              <a:t>jezična</a:t>
            </a:r>
            <a:r>
              <a:rPr lang="en-US" sz="2400" dirty="0"/>
              <a:t> </a:t>
            </a:r>
            <a:r>
              <a:rPr lang="en-US" sz="2400" dirty="0" err="1"/>
              <a:t>raznolikost</a:t>
            </a:r>
            <a:r>
              <a:rPr lang="en-US" sz="2400" dirty="0"/>
              <a:t> </a:t>
            </a:r>
            <a:r>
              <a:rPr lang="en-US" sz="2400" dirty="0" err="1"/>
              <a:t>učenika</a:t>
            </a:r>
            <a:endParaRPr lang="en-US" sz="2400" dirty="0"/>
          </a:p>
          <a:p>
            <a:pPr>
              <a:buFont typeface="Arial" panose="020B0604020202020204" pitchFamily="34" charset="0"/>
              <a:buChar char="•"/>
            </a:pPr>
            <a:r>
              <a:rPr lang="en-US" sz="2400" dirty="0" err="1"/>
              <a:t>razvoj</a:t>
            </a:r>
            <a:r>
              <a:rPr lang="en-US" sz="2400" dirty="0"/>
              <a:t> </a:t>
            </a:r>
            <a:r>
              <a:rPr lang="en-US" sz="2400" dirty="0" err="1"/>
              <a:t>interkulturalnih</a:t>
            </a:r>
            <a:r>
              <a:rPr lang="en-US" sz="2400" dirty="0"/>
              <a:t> </a:t>
            </a:r>
            <a:r>
              <a:rPr lang="en-US" sz="2400" dirty="0" err="1"/>
              <a:t>kompetencija</a:t>
            </a:r>
            <a:r>
              <a:rPr lang="en-US" sz="2400" dirty="0"/>
              <a:t> </a:t>
            </a:r>
            <a:r>
              <a:rPr lang="en-US" sz="2400" dirty="0" err="1"/>
              <a:t>učitelja</a:t>
            </a:r>
            <a:endParaRPr lang="en-US" sz="2400" dirty="0"/>
          </a:p>
          <a:p>
            <a:pPr>
              <a:buFont typeface="Arial" panose="020B0604020202020204" pitchFamily="34" charset="0"/>
              <a:buChar char="•"/>
            </a:pPr>
            <a:r>
              <a:rPr lang="en-US" sz="2400" dirty="0" err="1"/>
              <a:t>inkluzivne</a:t>
            </a:r>
            <a:r>
              <a:rPr lang="en-US" sz="2400" dirty="0"/>
              <a:t> </a:t>
            </a:r>
            <a:r>
              <a:rPr lang="en-US" sz="2400" dirty="0" err="1"/>
              <a:t>metode</a:t>
            </a:r>
            <a:r>
              <a:rPr lang="en-US" sz="2400" dirty="0"/>
              <a:t> </a:t>
            </a:r>
            <a:r>
              <a:rPr lang="en-US" sz="2400" dirty="0" err="1"/>
              <a:t>poučavanja</a:t>
            </a:r>
            <a:endParaRPr lang="en-US" sz="2400" dirty="0"/>
          </a:p>
          <a:p>
            <a:pPr marL="0" indent="0">
              <a:buNone/>
            </a:pPr>
            <a:endParaRPr lang="en-US" sz="2000" dirty="0"/>
          </a:p>
        </p:txBody>
      </p:sp>
    </p:spTree>
    <p:extLst>
      <p:ext uri="{BB962C8B-B14F-4D97-AF65-F5344CB8AC3E}">
        <p14:creationId xmlns:p14="http://schemas.microsoft.com/office/powerpoint/2010/main" val="608543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olorful chess pieces and chess pieces&#10;&#10;Description automatically generated">
            <a:extLst>
              <a:ext uri="{FF2B5EF4-FFF2-40B4-BE49-F238E27FC236}">
                <a16:creationId xmlns:a16="http://schemas.microsoft.com/office/drawing/2014/main" id="{06EAD0E2-6399-03A3-6D7D-5DB4043E9438}"/>
              </a:ext>
            </a:extLst>
          </p:cNvPr>
          <p:cNvPicPr>
            <a:picLocks noChangeAspect="1"/>
          </p:cNvPicPr>
          <p:nvPr/>
        </p:nvPicPr>
        <p:blipFill>
          <a:blip r:embed="rId2"/>
          <a:srcRect t="5378" r="1" b="17186"/>
          <a:stretch/>
        </p:blipFill>
        <p:spPr>
          <a:xfrm>
            <a:off x="402608" y="953335"/>
            <a:ext cx="3917965" cy="2692627"/>
          </a:xfrm>
          <a:prstGeom prst="rect">
            <a:avLst/>
          </a:prstGeom>
        </p:spPr>
      </p:pic>
      <p:pic>
        <p:nvPicPr>
          <p:cNvPr id="9" name="Picture 8" descr="A close-up of a logo&#10;&#10;Description automatically generated">
            <a:extLst>
              <a:ext uri="{FF2B5EF4-FFF2-40B4-BE49-F238E27FC236}">
                <a16:creationId xmlns:a16="http://schemas.microsoft.com/office/drawing/2014/main" id="{4388193C-2C85-433C-20BA-F3BE5354047C}"/>
              </a:ext>
            </a:extLst>
          </p:cNvPr>
          <p:cNvPicPr>
            <a:picLocks noChangeAspect="1"/>
          </p:cNvPicPr>
          <p:nvPr/>
        </p:nvPicPr>
        <p:blipFill>
          <a:blip r:embed="rId3"/>
          <a:srcRect l="14425" r="2218"/>
          <a:stretch/>
        </p:blipFill>
        <p:spPr>
          <a:xfrm>
            <a:off x="5008464" y="375320"/>
            <a:ext cx="2424097" cy="1657612"/>
          </a:xfrm>
          <a:prstGeom prst="rect">
            <a:avLst/>
          </a:prstGeom>
        </p:spPr>
      </p:pic>
      <p:pic>
        <p:nvPicPr>
          <p:cNvPr id="11" name="Picture 10" descr="A logo with text and clouds&#10;&#10;Description automatically generated with medium confidence">
            <a:extLst>
              <a:ext uri="{FF2B5EF4-FFF2-40B4-BE49-F238E27FC236}">
                <a16:creationId xmlns:a16="http://schemas.microsoft.com/office/drawing/2014/main" id="{065B1DBB-0491-B5F0-8FFD-D8449BE9741E}"/>
              </a:ext>
            </a:extLst>
          </p:cNvPr>
          <p:cNvPicPr>
            <a:picLocks noChangeAspect="1"/>
          </p:cNvPicPr>
          <p:nvPr/>
        </p:nvPicPr>
        <p:blipFill>
          <a:blip r:embed="rId4"/>
          <a:srcRect l="8583" r="3" b="3"/>
          <a:stretch/>
        </p:blipFill>
        <p:spPr>
          <a:xfrm>
            <a:off x="2487273" y="5150470"/>
            <a:ext cx="2000758" cy="1364029"/>
          </a:xfrm>
          <a:prstGeom prst="rect">
            <a:avLst/>
          </a:prstGeom>
        </p:spPr>
      </p:pic>
      <p:pic>
        <p:nvPicPr>
          <p:cNvPr id="2052" name="Picture 4" descr="Državna matura počinje danas - ispitima ...">
            <a:extLst>
              <a:ext uri="{FF2B5EF4-FFF2-40B4-BE49-F238E27FC236}">
                <a16:creationId xmlns:a16="http://schemas.microsoft.com/office/drawing/2014/main" id="{8F0E96EB-3119-CA89-53AD-1AFC6AD863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6134" r="4" b="4"/>
          <a:stretch/>
        </p:blipFill>
        <p:spPr bwMode="auto">
          <a:xfrm>
            <a:off x="4911064" y="2523446"/>
            <a:ext cx="2532074" cy="16087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and white cover with images of children&#10;&#10;Description automatically generated">
            <a:extLst>
              <a:ext uri="{FF2B5EF4-FFF2-40B4-BE49-F238E27FC236}">
                <a16:creationId xmlns:a16="http://schemas.microsoft.com/office/drawing/2014/main" id="{EE231828-85B1-7C96-C167-60B21D0A75E9}"/>
              </a:ext>
            </a:extLst>
          </p:cNvPr>
          <p:cNvPicPr>
            <a:picLocks noChangeAspect="1"/>
          </p:cNvPicPr>
          <p:nvPr/>
        </p:nvPicPr>
        <p:blipFill>
          <a:blip r:embed="rId6"/>
          <a:srcRect r="4777" b="6"/>
          <a:stretch/>
        </p:blipFill>
        <p:spPr>
          <a:xfrm>
            <a:off x="154330" y="5136856"/>
            <a:ext cx="2030465" cy="1391259"/>
          </a:xfrm>
          <a:prstGeom prst="rect">
            <a:avLst/>
          </a:prstGeom>
        </p:spPr>
      </p:pic>
      <p:pic>
        <p:nvPicPr>
          <p:cNvPr id="2058" name="Picture 10" descr="Nacionalni ispiti - Rino Institut">
            <a:extLst>
              <a:ext uri="{FF2B5EF4-FFF2-40B4-BE49-F238E27FC236}">
                <a16:creationId xmlns:a16="http://schemas.microsoft.com/office/drawing/2014/main" id="{4A93E4BF-2830-65FB-1B24-900B9EBDEC9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61" b="1"/>
          <a:stretch/>
        </p:blipFill>
        <p:spPr bwMode="auto">
          <a:xfrm>
            <a:off x="4933773" y="4912224"/>
            <a:ext cx="2580915" cy="144762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4D628260-B8F9-D5B4-DE05-5D982086E458}"/>
              </a:ext>
            </a:extLst>
          </p:cNvPr>
          <p:cNvSpPr>
            <a:spLocks noGrp="1"/>
          </p:cNvSpPr>
          <p:nvPr>
            <p:ph idx="1"/>
          </p:nvPr>
        </p:nvSpPr>
        <p:spPr>
          <a:xfrm>
            <a:off x="7885499" y="671338"/>
            <a:ext cx="4152172" cy="5856773"/>
          </a:xfrm>
        </p:spPr>
        <p:txBody>
          <a:bodyPr>
            <a:normAutofit fontScale="85000" lnSpcReduction="10000"/>
          </a:bodyPr>
          <a:lstStyle/>
          <a:p>
            <a:pPr marL="0" indent="0">
              <a:buNone/>
            </a:pPr>
            <a:r>
              <a:rPr lang="hr-HR" sz="4800" b="1" noProof="0" dirty="0"/>
              <a:t>3. Promjene u obrazovnim politikama</a:t>
            </a:r>
            <a:endParaRPr lang="hr-HR" sz="4800" b="0" i="0" u="none" strike="noStrike" noProof="0" dirty="0">
              <a:effectLst/>
            </a:endParaRPr>
          </a:p>
          <a:p>
            <a:pPr>
              <a:buFont typeface="Arial" panose="020B0604020202020204" pitchFamily="34" charset="0"/>
              <a:buChar char="•"/>
            </a:pPr>
            <a:endParaRPr lang="hr-HR" sz="2000" b="0" i="0" u="none" strike="noStrike" noProof="0" dirty="0">
              <a:effectLst/>
            </a:endParaRPr>
          </a:p>
          <a:p>
            <a:pPr>
              <a:lnSpc>
                <a:spcPct val="134000"/>
              </a:lnSpc>
              <a:spcBef>
                <a:spcPts val="400"/>
              </a:spcBef>
              <a:buFont typeface="Arial" panose="020B0604020202020204" pitchFamily="34" charset="0"/>
              <a:buChar char="•"/>
            </a:pPr>
            <a:r>
              <a:rPr lang="hr-HR" sz="2400" b="0" i="0" u="none" strike="noStrike" noProof="0" dirty="0">
                <a:effectLst/>
              </a:rPr>
              <a:t>Reforme u obrazovanju (</a:t>
            </a:r>
            <a:r>
              <a:rPr lang="hr-HR" sz="2400" noProof="0" dirty="0"/>
              <a:t>obrazovni standardi)</a:t>
            </a:r>
          </a:p>
          <a:p>
            <a:pPr>
              <a:lnSpc>
                <a:spcPct val="134000"/>
              </a:lnSpc>
              <a:spcBef>
                <a:spcPts val="400"/>
              </a:spcBef>
              <a:buFont typeface="Arial" panose="020B0604020202020204" pitchFamily="34" charset="0"/>
              <a:buChar char="•"/>
            </a:pPr>
            <a:r>
              <a:rPr lang="hr-HR" sz="2400" b="0" i="0" u="none" strike="noStrike" noProof="0" dirty="0">
                <a:effectLst/>
              </a:rPr>
              <a:t>Novi </a:t>
            </a:r>
            <a:r>
              <a:rPr lang="hr-HR" sz="2400" b="0" i="0" u="none" strike="noStrike" noProof="0" dirty="0" err="1">
                <a:effectLst/>
              </a:rPr>
              <a:t>kurikulumi</a:t>
            </a:r>
            <a:r>
              <a:rPr lang="hr-HR" sz="2400" b="0" i="0" u="none" strike="noStrike" noProof="0" dirty="0">
                <a:effectLst/>
              </a:rPr>
              <a:t>, mjerila vrednovanja, pristupi poučavanju</a:t>
            </a:r>
          </a:p>
          <a:p>
            <a:pPr>
              <a:lnSpc>
                <a:spcPct val="134000"/>
              </a:lnSpc>
              <a:spcBef>
                <a:spcPts val="400"/>
              </a:spcBef>
              <a:buFont typeface="Arial" panose="020B0604020202020204" pitchFamily="34" charset="0"/>
              <a:buChar char="•"/>
            </a:pPr>
            <a:r>
              <a:rPr lang="hr-HR" sz="2400" noProof="0" dirty="0"/>
              <a:t>Naglasak na STEM obrazovanju</a:t>
            </a:r>
            <a:endParaRPr lang="hr-HR" sz="2400" b="0" i="0" u="none" strike="noStrike" noProof="0" dirty="0">
              <a:effectLst/>
            </a:endParaRPr>
          </a:p>
          <a:p>
            <a:pPr>
              <a:lnSpc>
                <a:spcPct val="134000"/>
              </a:lnSpc>
              <a:spcBef>
                <a:spcPts val="400"/>
              </a:spcBef>
              <a:buFont typeface="Arial" panose="020B0604020202020204" pitchFamily="34" charset="0"/>
              <a:buChar char="•"/>
            </a:pPr>
            <a:r>
              <a:rPr lang="hr-HR" sz="2400" b="0" i="0" u="none" strike="noStrike" noProof="0" dirty="0">
                <a:effectLst/>
              </a:rPr>
              <a:t>Sve veći naglasak na standardiziranim testiranjima (DM!)</a:t>
            </a:r>
          </a:p>
          <a:p>
            <a:pPr>
              <a:lnSpc>
                <a:spcPct val="134000"/>
              </a:lnSpc>
              <a:spcBef>
                <a:spcPts val="400"/>
              </a:spcBef>
            </a:pPr>
            <a:r>
              <a:rPr lang="hr-HR" sz="2400" noProof="0" dirty="0"/>
              <a:t>Pritisak zbog očekivanih rezultata </a:t>
            </a:r>
          </a:p>
          <a:p>
            <a:pPr>
              <a:buFont typeface="Arial" panose="020B0604020202020204" pitchFamily="34" charset="0"/>
              <a:buChar char="•"/>
            </a:pPr>
            <a:endParaRPr lang="en-US" sz="2000" b="0" i="0" u="none" strike="noStrike" dirty="0">
              <a:effectLst/>
            </a:endParaRPr>
          </a:p>
          <a:p>
            <a:pPr>
              <a:buFont typeface="Arial" panose="020B0604020202020204" pitchFamily="34" charset="0"/>
              <a:buChar char="•"/>
            </a:pPr>
            <a:endParaRPr lang="en-US" sz="2000" dirty="0"/>
          </a:p>
          <a:p>
            <a:pPr marL="457200" lvl="1" indent="0">
              <a:buNone/>
            </a:pPr>
            <a:endParaRPr lang="en-US" sz="2000" b="0" i="0" u="none" strike="noStrike" dirty="0">
              <a:effectLst/>
            </a:endParaRPr>
          </a:p>
          <a:p>
            <a:endParaRPr lang="en-HR" sz="2000" dirty="0"/>
          </a:p>
        </p:txBody>
      </p:sp>
      <p:cxnSp>
        <p:nvCxnSpPr>
          <p:cNvPr id="2095" name="Straight Connector 2094">
            <a:extLst>
              <a:ext uri="{FF2B5EF4-FFF2-40B4-BE49-F238E27FC236}">
                <a16:creationId xmlns:a16="http://schemas.microsoft.com/office/drawing/2014/main" id="{822A5670-0F7B-4199-AEAB-33FBA9CEA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1"/>
            <a:ext cx="0" cy="6858001"/>
          </a:xfrm>
          <a:prstGeom prst="line">
            <a:avLst/>
          </a:prstGeom>
          <a:ln w="3810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94" name="Straight Connector 2093">
            <a:extLst>
              <a:ext uri="{FF2B5EF4-FFF2-40B4-BE49-F238E27FC236}">
                <a16:creationId xmlns:a16="http://schemas.microsoft.com/office/drawing/2014/main" id="{8BB1744D-A7DF-4B65-B6E3-DCF12BB2D8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627" y="2228770"/>
            <a:ext cx="2877035"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a:extLst>
              <a:ext uri="{FF2B5EF4-FFF2-40B4-BE49-F238E27FC236}">
                <a16:creationId xmlns:a16="http://schemas.microsoft.com/office/drawing/2014/main" id="{882DD753-EA38-4E86-91FB-05041A44A28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567905"/>
            <a:ext cx="7530662"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a:extLst>
              <a:ext uri="{FF2B5EF4-FFF2-40B4-BE49-F238E27FC236}">
                <a16:creationId xmlns:a16="http://schemas.microsoft.com/office/drawing/2014/main" id="{6DA63E78-7704-45EF-B5D3-EADDF5D826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218591" y="5706812"/>
            <a:ext cx="2286000" cy="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66467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3323</TotalTime>
  <Words>2222</Words>
  <Application>Microsoft Macintosh PowerPoint</Application>
  <PresentationFormat>Widescreen</PresentationFormat>
  <Paragraphs>350</Paragraphs>
  <Slides>42</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-webkit-standard</vt:lpstr>
      <vt:lpstr>Aptos</vt:lpstr>
      <vt:lpstr>Aptos Display</vt:lpstr>
      <vt:lpstr>Arial</vt:lpstr>
      <vt:lpstr>Calibri</vt:lpstr>
      <vt:lpstr>Comic Sans MS</vt:lpstr>
      <vt:lpstr>Courier New</vt:lpstr>
      <vt:lpstr>Symbol</vt:lpstr>
      <vt:lpstr>Wingdings</vt:lpstr>
      <vt:lpstr>Office Theme</vt:lpstr>
      <vt:lpstr>PROFESIONALNI RAZVOJ  KROZ EUROPSKE PERSPEKTIVE</vt:lpstr>
      <vt:lpstr>Erasmus +</vt:lpstr>
      <vt:lpstr>PowerPoint Presentation</vt:lpstr>
      <vt:lpstr>Profesionalni razvoj učitelja i nastavnika </vt:lpstr>
      <vt:lpstr>Promjene u društvu i obrazovanju imaju značajan utjecaj na učitelje/nastavnike i poučavanje, budući da se obrazovni sustav mora stalno prilagođavati kako bi odgovorio na nove izazove i potrebe učenika.</vt:lpstr>
      <vt:lpstr>1. Tehnološki napredak</vt:lpstr>
      <vt:lpstr>PowerPoint Presentation</vt:lpstr>
      <vt:lpstr>2. Demografske promjene i kulturalna raznolikost (u učionici)</vt:lpstr>
      <vt:lpstr>PowerPoint Presentation</vt:lpstr>
      <vt:lpstr>4. Promjene u obitelji i društvenim odnosima </vt:lpstr>
      <vt:lpstr>PowerPoint Presentation</vt:lpstr>
      <vt:lpstr>6. Generacijski raskorak </vt:lpstr>
      <vt:lpstr>Generacije: sličnosti i razlike (opći trendovi)</vt:lpstr>
      <vt:lpstr>PowerPoint Presentation</vt:lpstr>
      <vt:lpstr>Generacija Boomer: 1946. – 1964.</vt:lpstr>
      <vt:lpstr>Generacija X – rođeni između 1965.-1979.</vt:lpstr>
      <vt:lpstr>Generacija X kao roditelji</vt:lpstr>
      <vt:lpstr>Generacija Y – milenijalci 1980.-1994</vt:lpstr>
      <vt:lpstr>PowerPoint Presentation</vt:lpstr>
      <vt:lpstr>Generacija Z – Sredina 1990. – 2009.</vt:lpstr>
      <vt:lpstr>Generacija Z kao roditelji</vt:lpstr>
      <vt:lpstr>PowerPoint Presentation</vt:lpstr>
      <vt:lpstr>Generacija Alpha 2010. -</vt:lpstr>
      <vt:lpstr>Generacije Z i Alfa (sadašnji učenici)</vt:lpstr>
      <vt:lpstr>Prepreke u komunikaciji, poučavanju i učenju</vt:lpstr>
      <vt:lpstr>PowerPoint Presentation</vt:lpstr>
      <vt:lpstr>I još jedna važna promjena, kroz koju prolaze sve generacije…</vt:lpstr>
      <vt:lpstr>Promjene u pubertetu /  adolescenciji</vt:lpstr>
      <vt:lpstr>Mozak</vt:lpstr>
      <vt:lpstr>Limbički sustav – emocionalni mozak?</vt:lpstr>
      <vt:lpstr>Caudate nucleus – repasti ganglij</vt:lpstr>
      <vt:lpstr>PowerPoint Presentation</vt:lpstr>
      <vt:lpstr>PowerPoint Presentation</vt:lpstr>
      <vt:lpstr>Umjetnost u učionici  – crtanje, slikanje, poezija, drama, kreativno pisanje, šivanje, fotografija itd. </vt:lpstr>
      <vt:lpstr>Tinejdžeri – neprijatelji ili prijatelji? Kako preživjeti u razredu punom tinejdžera?</vt:lpstr>
      <vt:lpstr>Indirektni ishodi</vt:lpstr>
      <vt:lpstr>Prednosti Erasmus edukacija</vt:lpstr>
      <vt:lpstr>PowerPoint Presentation</vt:lpstr>
      <vt:lpstr>PowerPoint Presentation</vt:lpstr>
      <vt:lpstr>PowerPoint Presentation</vt:lpstr>
      <vt:lpstr>Profesionalni razvoj kroz europske perspektive</vt:lpstr>
      <vt:lpstr>Erasmus tečajevi za učitelje/nastavnike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Jelena Urošević-Hušak</dc:creator>
  <cp:lastModifiedBy>Jelena Urošević-Hušak</cp:lastModifiedBy>
  <cp:revision>17</cp:revision>
  <dcterms:created xsi:type="dcterms:W3CDTF">2024-10-19T10:06:26Z</dcterms:created>
  <dcterms:modified xsi:type="dcterms:W3CDTF">2024-10-28T13:30:40Z</dcterms:modified>
</cp:coreProperties>
</file>